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6" r:id="rId4"/>
  </p:sldMasterIdLst>
  <p:notesMasterIdLst>
    <p:notesMasterId r:id="rId22"/>
  </p:notesMasterIdLst>
  <p:handoutMasterIdLst>
    <p:handoutMasterId r:id="rId23"/>
  </p:handoutMasterIdLst>
  <p:sldIdLst>
    <p:sldId id="256" r:id="rId5"/>
    <p:sldId id="259" r:id="rId6"/>
    <p:sldId id="282" r:id="rId7"/>
    <p:sldId id="263" r:id="rId8"/>
    <p:sldId id="270" r:id="rId9"/>
    <p:sldId id="278" r:id="rId10"/>
    <p:sldId id="274" r:id="rId11"/>
    <p:sldId id="266" r:id="rId12"/>
    <p:sldId id="276" r:id="rId13"/>
    <p:sldId id="272" r:id="rId14"/>
    <p:sldId id="269" r:id="rId15"/>
    <p:sldId id="275" r:id="rId16"/>
    <p:sldId id="268" r:id="rId17"/>
    <p:sldId id="279" r:id="rId18"/>
    <p:sldId id="281" r:id="rId19"/>
    <p:sldId id="280" r:id="rId20"/>
    <p:sldId id="261" r:id="rId21"/>
  </p:sldIdLst>
  <p:sldSz cx="9144000" cy="5143500" type="screen16x9"/>
  <p:notesSz cx="7104063" cy="10234613"/>
  <p:custDataLst>
    <p:tags r:id="rId24"/>
  </p:custDataLst>
  <p:defaultTextStyle>
    <a:defPPr>
      <a:defRPr lang="en-US"/>
    </a:defPPr>
    <a:lvl1pPr marL="0" algn="l" defTabSz="436239" rtl="0" eaLnBrk="1" latinLnBrk="0" hangingPunct="1">
      <a:defRPr sz="1800" kern="1200">
        <a:solidFill>
          <a:schemeClr val="tx1"/>
        </a:solidFill>
        <a:latin typeface="+mn-lt"/>
        <a:ea typeface="+mn-ea"/>
        <a:cs typeface="+mn-cs"/>
      </a:defRPr>
    </a:lvl1pPr>
    <a:lvl2pPr marL="436239" algn="l" defTabSz="436239" rtl="0" eaLnBrk="1" latinLnBrk="0" hangingPunct="1">
      <a:defRPr sz="1800" kern="1200">
        <a:solidFill>
          <a:schemeClr val="tx1"/>
        </a:solidFill>
        <a:latin typeface="+mn-lt"/>
        <a:ea typeface="+mn-ea"/>
        <a:cs typeface="+mn-cs"/>
      </a:defRPr>
    </a:lvl2pPr>
    <a:lvl3pPr marL="872477" algn="l" defTabSz="436239" rtl="0" eaLnBrk="1" latinLnBrk="0" hangingPunct="1">
      <a:defRPr sz="1800" kern="1200">
        <a:solidFill>
          <a:schemeClr val="tx1"/>
        </a:solidFill>
        <a:latin typeface="+mn-lt"/>
        <a:ea typeface="+mn-ea"/>
        <a:cs typeface="+mn-cs"/>
      </a:defRPr>
    </a:lvl3pPr>
    <a:lvl4pPr marL="1308716" algn="l" defTabSz="436239" rtl="0" eaLnBrk="1" latinLnBrk="0" hangingPunct="1">
      <a:defRPr sz="1800" kern="1200">
        <a:solidFill>
          <a:schemeClr val="tx1"/>
        </a:solidFill>
        <a:latin typeface="+mn-lt"/>
        <a:ea typeface="+mn-ea"/>
        <a:cs typeface="+mn-cs"/>
      </a:defRPr>
    </a:lvl4pPr>
    <a:lvl5pPr marL="1744956" algn="l" defTabSz="436239" rtl="0" eaLnBrk="1" latinLnBrk="0" hangingPunct="1">
      <a:defRPr sz="1800" kern="1200">
        <a:solidFill>
          <a:schemeClr val="tx1"/>
        </a:solidFill>
        <a:latin typeface="+mn-lt"/>
        <a:ea typeface="+mn-ea"/>
        <a:cs typeface="+mn-cs"/>
      </a:defRPr>
    </a:lvl5pPr>
    <a:lvl6pPr marL="2181193" algn="l" defTabSz="436239" rtl="0" eaLnBrk="1" latinLnBrk="0" hangingPunct="1">
      <a:defRPr sz="1800" kern="1200">
        <a:solidFill>
          <a:schemeClr val="tx1"/>
        </a:solidFill>
        <a:latin typeface="+mn-lt"/>
        <a:ea typeface="+mn-ea"/>
        <a:cs typeface="+mn-cs"/>
      </a:defRPr>
    </a:lvl6pPr>
    <a:lvl7pPr marL="2617432" algn="l" defTabSz="436239" rtl="0" eaLnBrk="1" latinLnBrk="0" hangingPunct="1">
      <a:defRPr sz="1800" kern="1200">
        <a:solidFill>
          <a:schemeClr val="tx1"/>
        </a:solidFill>
        <a:latin typeface="+mn-lt"/>
        <a:ea typeface="+mn-ea"/>
        <a:cs typeface="+mn-cs"/>
      </a:defRPr>
    </a:lvl7pPr>
    <a:lvl8pPr marL="3053670" algn="l" defTabSz="436239" rtl="0" eaLnBrk="1" latinLnBrk="0" hangingPunct="1">
      <a:defRPr sz="1800" kern="1200">
        <a:solidFill>
          <a:schemeClr val="tx1"/>
        </a:solidFill>
        <a:latin typeface="+mn-lt"/>
        <a:ea typeface="+mn-ea"/>
        <a:cs typeface="+mn-cs"/>
      </a:defRPr>
    </a:lvl8pPr>
    <a:lvl9pPr marL="3489909" algn="l" defTabSz="4362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Kurtz" initials="JK" lastIdx="15" clrIdx="0">
    <p:extLst>
      <p:ext uri="{19B8F6BF-5375-455C-9EA6-DF929625EA0E}">
        <p15:presenceInfo xmlns:p15="http://schemas.microsoft.com/office/powerpoint/2012/main" userId="S::jkurtz@nrl.com.au::07c9dd78-70cb-402e-9d79-3bc94a8881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673"/>
    <a:srgbClr val="A50A14"/>
    <a:srgbClr val="007239"/>
    <a:srgbClr val="FF9F9F"/>
    <a:srgbClr val="EE5CFF"/>
    <a:srgbClr val="1C3C34"/>
    <a:srgbClr val="646568"/>
    <a:srgbClr val="143F35"/>
    <a:srgbClr val="002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16D2D7-2A1F-4E55-BA7D-B19EC99CA446}" v="4" dt="2026-02-11T07:06:53.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06" autoAdjust="0"/>
    <p:restoredTop sz="63220" autoAdjust="0"/>
  </p:normalViewPr>
  <p:slideViewPr>
    <p:cSldViewPr snapToGrid="0" snapToObjects="1">
      <p:cViewPr varScale="1">
        <p:scale>
          <a:sx n="62" d="100"/>
          <a:sy n="62" d="100"/>
        </p:scale>
        <p:origin x="1108" y="4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552"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8427" cy="511731"/>
          </a:xfrm>
          <a:prstGeom prst="rect">
            <a:avLst/>
          </a:prstGeom>
        </p:spPr>
        <p:txBody>
          <a:bodyPr vert="horz" lIns="94796" tIns="47398" rIns="94796" bIns="47398" rtlCol="0"/>
          <a:lstStyle>
            <a:lvl1pPr algn="l">
              <a:defRPr sz="1200"/>
            </a:lvl1pPr>
          </a:lstStyle>
          <a:p>
            <a:endParaRPr lang="en-US" dirty="0"/>
          </a:p>
        </p:txBody>
      </p:sp>
      <p:sp>
        <p:nvSpPr>
          <p:cNvPr id="3" name="Date Placeholder 2"/>
          <p:cNvSpPr>
            <a:spLocks noGrp="1"/>
          </p:cNvSpPr>
          <p:nvPr>
            <p:ph type="dt" sz="quarter" idx="1"/>
          </p:nvPr>
        </p:nvSpPr>
        <p:spPr>
          <a:xfrm>
            <a:off x="4023995" y="1"/>
            <a:ext cx="3078427" cy="511731"/>
          </a:xfrm>
          <a:prstGeom prst="rect">
            <a:avLst/>
          </a:prstGeom>
        </p:spPr>
        <p:txBody>
          <a:bodyPr vert="horz" lIns="94796" tIns="47398" rIns="94796" bIns="47398" rtlCol="0"/>
          <a:lstStyle>
            <a:lvl1pPr algn="r">
              <a:defRPr sz="1200"/>
            </a:lvl1pPr>
          </a:lstStyle>
          <a:p>
            <a:fld id="{6B7FE973-4F25-AA4E-9C1A-EA216943D814}" type="datetimeFigureOut">
              <a:rPr lang="en-US" smtClean="0"/>
              <a:pPr/>
              <a:t>2/12/2026</a:t>
            </a:fld>
            <a:endParaRPr lang="en-US" dirty="0"/>
          </a:p>
        </p:txBody>
      </p:sp>
      <p:sp>
        <p:nvSpPr>
          <p:cNvPr id="4" name="Footer Placeholder 3"/>
          <p:cNvSpPr>
            <a:spLocks noGrp="1"/>
          </p:cNvSpPr>
          <p:nvPr>
            <p:ph type="ftr" sz="quarter" idx="2"/>
          </p:nvPr>
        </p:nvSpPr>
        <p:spPr>
          <a:xfrm>
            <a:off x="3" y="9721106"/>
            <a:ext cx="3078427" cy="511731"/>
          </a:xfrm>
          <a:prstGeom prst="rect">
            <a:avLst/>
          </a:prstGeom>
        </p:spPr>
        <p:txBody>
          <a:bodyPr vert="horz" lIns="94796" tIns="47398" rIns="94796" bIns="4739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995" y="9721106"/>
            <a:ext cx="3078427" cy="511731"/>
          </a:xfrm>
          <a:prstGeom prst="rect">
            <a:avLst/>
          </a:prstGeom>
        </p:spPr>
        <p:txBody>
          <a:bodyPr vert="horz" lIns="94796" tIns="47398" rIns="94796" bIns="47398" rtlCol="0" anchor="b"/>
          <a:lstStyle>
            <a:lvl1pPr algn="r">
              <a:defRPr sz="1200"/>
            </a:lvl1pPr>
          </a:lstStyle>
          <a:p>
            <a:fld id="{6558A631-5E8F-7245-A4F9-58EAE30A05B4}" type="slidenum">
              <a:rPr lang="en-US" smtClean="0"/>
              <a:pPr/>
              <a:t>‹#›</a:t>
            </a:fld>
            <a:endParaRPr lang="en-US" dirty="0"/>
          </a:p>
        </p:txBody>
      </p:sp>
    </p:spTree>
    <p:extLst>
      <p:ext uri="{BB962C8B-B14F-4D97-AF65-F5344CB8AC3E}">
        <p14:creationId xmlns:p14="http://schemas.microsoft.com/office/powerpoint/2010/main" val="3834141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8427" cy="511731"/>
          </a:xfrm>
          <a:prstGeom prst="rect">
            <a:avLst/>
          </a:prstGeom>
        </p:spPr>
        <p:txBody>
          <a:bodyPr vert="horz" lIns="94796" tIns="47398" rIns="94796" bIns="47398" rtlCol="0"/>
          <a:lstStyle>
            <a:lvl1pPr algn="l">
              <a:defRPr sz="1200"/>
            </a:lvl1pPr>
          </a:lstStyle>
          <a:p>
            <a:endParaRPr lang="en-US" dirty="0"/>
          </a:p>
        </p:txBody>
      </p:sp>
      <p:sp>
        <p:nvSpPr>
          <p:cNvPr id="3" name="Date Placeholder 2"/>
          <p:cNvSpPr>
            <a:spLocks noGrp="1"/>
          </p:cNvSpPr>
          <p:nvPr>
            <p:ph type="dt" idx="1"/>
          </p:nvPr>
        </p:nvSpPr>
        <p:spPr>
          <a:xfrm>
            <a:off x="4023995" y="1"/>
            <a:ext cx="3078427" cy="511731"/>
          </a:xfrm>
          <a:prstGeom prst="rect">
            <a:avLst/>
          </a:prstGeom>
        </p:spPr>
        <p:txBody>
          <a:bodyPr vert="horz" lIns="94796" tIns="47398" rIns="94796" bIns="47398" rtlCol="0"/>
          <a:lstStyle>
            <a:lvl1pPr algn="r">
              <a:defRPr sz="1200"/>
            </a:lvl1pPr>
          </a:lstStyle>
          <a:p>
            <a:fld id="{E60533D2-6DF1-004E-8106-E9910BF6FE7F}" type="datetimeFigureOut">
              <a:rPr lang="en-US" smtClean="0"/>
              <a:pPr/>
              <a:t>2/12/2026</a:t>
            </a:fld>
            <a:endParaRPr lang="en-US" dirty="0"/>
          </a:p>
        </p:txBody>
      </p:sp>
      <p:sp>
        <p:nvSpPr>
          <p:cNvPr id="4" name="Slide Image Placeholder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96" tIns="47398" rIns="94796" bIns="47398" rtlCol="0" anchor="ctr"/>
          <a:lstStyle/>
          <a:p>
            <a:endParaRPr lang="en-US" dirty="0"/>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4796" tIns="47398" rIns="94796" bIns="47398"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3" y="9721106"/>
            <a:ext cx="3078427" cy="511731"/>
          </a:xfrm>
          <a:prstGeom prst="rect">
            <a:avLst/>
          </a:prstGeom>
        </p:spPr>
        <p:txBody>
          <a:bodyPr vert="horz" lIns="94796" tIns="47398" rIns="94796" bIns="4739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995" y="9721106"/>
            <a:ext cx="3078427" cy="511731"/>
          </a:xfrm>
          <a:prstGeom prst="rect">
            <a:avLst/>
          </a:prstGeom>
        </p:spPr>
        <p:txBody>
          <a:bodyPr vert="horz" lIns="94796" tIns="47398" rIns="94796" bIns="47398" rtlCol="0" anchor="b"/>
          <a:lstStyle>
            <a:lvl1pPr algn="r">
              <a:defRPr sz="1200"/>
            </a:lvl1pPr>
          </a:lstStyle>
          <a:p>
            <a:fld id="{8F806442-73A2-9440-82AC-35131681499F}" type="slidenum">
              <a:rPr lang="en-US" smtClean="0"/>
              <a:pPr/>
              <a:t>‹#›</a:t>
            </a:fld>
            <a:endParaRPr lang="en-US" dirty="0"/>
          </a:p>
        </p:txBody>
      </p:sp>
    </p:spTree>
    <p:extLst>
      <p:ext uri="{BB962C8B-B14F-4D97-AF65-F5344CB8AC3E}">
        <p14:creationId xmlns:p14="http://schemas.microsoft.com/office/powerpoint/2010/main" val="1256867635"/>
      </p:ext>
    </p:extLst>
  </p:cSld>
  <p:clrMap bg1="lt1" tx1="dk1" bg2="lt2" tx2="dk2" accent1="accent1" accent2="accent2" accent3="accent3" accent4="accent4" accent5="accent5" accent6="accent6" hlink="hlink" folHlink="folHlink"/>
  <p:hf hdr="0" ftr="0" dt="0"/>
  <p:notesStyle>
    <a:lvl1pPr marL="0" algn="l" defTabSz="436239" rtl="0" eaLnBrk="1" latinLnBrk="0" hangingPunct="1">
      <a:defRPr sz="1100" kern="1200">
        <a:solidFill>
          <a:schemeClr val="tx1"/>
        </a:solidFill>
        <a:latin typeface="+mn-lt"/>
        <a:ea typeface="+mn-ea"/>
        <a:cs typeface="+mn-cs"/>
      </a:defRPr>
    </a:lvl1pPr>
    <a:lvl2pPr marL="436239" algn="l" defTabSz="436239" rtl="0" eaLnBrk="1" latinLnBrk="0" hangingPunct="1">
      <a:defRPr sz="1100" kern="1200">
        <a:solidFill>
          <a:schemeClr val="tx1"/>
        </a:solidFill>
        <a:latin typeface="+mn-lt"/>
        <a:ea typeface="+mn-ea"/>
        <a:cs typeface="+mn-cs"/>
      </a:defRPr>
    </a:lvl2pPr>
    <a:lvl3pPr marL="872477" algn="l" defTabSz="436239" rtl="0" eaLnBrk="1" latinLnBrk="0" hangingPunct="1">
      <a:defRPr sz="1100" kern="1200">
        <a:solidFill>
          <a:schemeClr val="tx1"/>
        </a:solidFill>
        <a:latin typeface="+mn-lt"/>
        <a:ea typeface="+mn-ea"/>
        <a:cs typeface="+mn-cs"/>
      </a:defRPr>
    </a:lvl3pPr>
    <a:lvl4pPr marL="1308716" algn="l" defTabSz="436239" rtl="0" eaLnBrk="1" latinLnBrk="0" hangingPunct="1">
      <a:defRPr sz="1100" kern="1200">
        <a:solidFill>
          <a:schemeClr val="tx1"/>
        </a:solidFill>
        <a:latin typeface="+mn-lt"/>
        <a:ea typeface="+mn-ea"/>
        <a:cs typeface="+mn-cs"/>
      </a:defRPr>
    </a:lvl4pPr>
    <a:lvl5pPr marL="1744956" algn="l" defTabSz="436239" rtl="0" eaLnBrk="1" latinLnBrk="0" hangingPunct="1">
      <a:defRPr sz="1100" kern="1200">
        <a:solidFill>
          <a:schemeClr val="tx1"/>
        </a:solidFill>
        <a:latin typeface="+mn-lt"/>
        <a:ea typeface="+mn-ea"/>
        <a:cs typeface="+mn-cs"/>
      </a:defRPr>
    </a:lvl5pPr>
    <a:lvl6pPr marL="2181193" algn="l" defTabSz="436239" rtl="0" eaLnBrk="1" latinLnBrk="0" hangingPunct="1">
      <a:defRPr sz="1100" kern="1200">
        <a:solidFill>
          <a:schemeClr val="tx1"/>
        </a:solidFill>
        <a:latin typeface="+mn-lt"/>
        <a:ea typeface="+mn-ea"/>
        <a:cs typeface="+mn-cs"/>
      </a:defRPr>
    </a:lvl6pPr>
    <a:lvl7pPr marL="2617432" algn="l" defTabSz="436239" rtl="0" eaLnBrk="1" latinLnBrk="0" hangingPunct="1">
      <a:defRPr sz="1100" kern="1200">
        <a:solidFill>
          <a:schemeClr val="tx1"/>
        </a:solidFill>
        <a:latin typeface="+mn-lt"/>
        <a:ea typeface="+mn-ea"/>
        <a:cs typeface="+mn-cs"/>
      </a:defRPr>
    </a:lvl7pPr>
    <a:lvl8pPr marL="3053670" algn="l" defTabSz="436239" rtl="0" eaLnBrk="1" latinLnBrk="0" hangingPunct="1">
      <a:defRPr sz="1100" kern="1200">
        <a:solidFill>
          <a:schemeClr val="tx1"/>
        </a:solidFill>
        <a:latin typeface="+mn-lt"/>
        <a:ea typeface="+mn-ea"/>
        <a:cs typeface="+mn-cs"/>
      </a:defRPr>
    </a:lvl8pPr>
    <a:lvl9pPr marL="3489909" algn="l" defTabSz="43623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recent years, Concussion and Head Injury awareness and treatment has been extremely important to all Sports and particularly contact sports.</a:t>
            </a:r>
          </a:p>
          <a:p>
            <a:endParaRPr lang="en-AU" dirty="0"/>
          </a:p>
          <a:p>
            <a:r>
              <a:rPr lang="en-AU" dirty="0"/>
              <a:t>We need to continue to reinforce the importance of communicating these rules to ALL club members</a:t>
            </a:r>
          </a:p>
          <a:p>
            <a:endParaRPr lang="en-AU" dirty="0"/>
          </a:p>
          <a:p>
            <a:r>
              <a:rPr lang="en-AU" dirty="0"/>
              <a:t>The NSWRL has updated its Head Injury protocols for the 2026 season, which aligns with the NRL Community Guidelines in the best interests of all participants. </a:t>
            </a:r>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8F806442-73A2-9440-82AC-35131681499F}" type="slidenum">
              <a:rPr lang="en-US" smtClean="0"/>
              <a:pPr/>
              <a:t>1</a:t>
            </a:fld>
            <a:endParaRPr lang="en-US" dirty="0"/>
          </a:p>
        </p:txBody>
      </p:sp>
    </p:spTree>
    <p:extLst>
      <p:ext uri="{BB962C8B-B14F-4D97-AF65-F5344CB8AC3E}">
        <p14:creationId xmlns:p14="http://schemas.microsoft.com/office/powerpoint/2010/main" val="111144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Key takeaways to communicate with Sports Trainers.</a:t>
            </a:r>
          </a:p>
          <a:p>
            <a:endParaRPr lang="en-AU" dirty="0"/>
          </a:p>
          <a:p>
            <a:r>
              <a:rPr lang="en-AU" dirty="0"/>
              <a:t>Scan this QR code for access to MySideline Injury reporting instructions.</a:t>
            </a:r>
          </a:p>
        </p:txBody>
      </p:sp>
      <p:sp>
        <p:nvSpPr>
          <p:cNvPr id="4" name="Slide Number Placeholder 3"/>
          <p:cNvSpPr>
            <a:spLocks noGrp="1"/>
          </p:cNvSpPr>
          <p:nvPr>
            <p:ph type="sldNum" sz="quarter" idx="10"/>
          </p:nvPr>
        </p:nvSpPr>
        <p:spPr/>
        <p:txBody>
          <a:bodyPr/>
          <a:lstStyle/>
          <a:p>
            <a:fld id="{8F806442-73A2-9440-82AC-35131681499F}" type="slidenum">
              <a:rPr lang="en-US" smtClean="0"/>
              <a:pPr/>
              <a:t>10</a:t>
            </a:fld>
            <a:endParaRPr lang="en-US" dirty="0"/>
          </a:p>
        </p:txBody>
      </p:sp>
    </p:spTree>
    <p:extLst>
      <p:ext uri="{BB962C8B-B14F-4D97-AF65-F5344CB8AC3E}">
        <p14:creationId xmlns:p14="http://schemas.microsoft.com/office/powerpoint/2010/main" val="277157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F806442-73A2-9440-82AC-35131681499F}" type="slidenum">
              <a:rPr lang="en-US" smtClean="0"/>
              <a:pPr/>
              <a:t>11</a:t>
            </a:fld>
            <a:endParaRPr lang="en-US" dirty="0"/>
          </a:p>
        </p:txBody>
      </p:sp>
    </p:spTree>
    <p:extLst>
      <p:ext uri="{BB962C8B-B14F-4D97-AF65-F5344CB8AC3E}">
        <p14:creationId xmlns:p14="http://schemas.microsoft.com/office/powerpoint/2010/main" val="2581941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(straight from RTS Strategy)</a:t>
            </a:r>
          </a:p>
          <a:p>
            <a:pPr marL="171450" indent="-171450">
              <a:buFont typeface="Arial" panose="020B0604020202020204" pitchFamily="34" charset="0"/>
              <a:buChar char="•"/>
            </a:pPr>
            <a:r>
              <a:rPr lang="en-AU" dirty="0"/>
              <a:t>Players should not attempt to return to play until they have returned to work or school/learning without resolution of their symptoms. </a:t>
            </a:r>
          </a:p>
          <a:p>
            <a:r>
              <a:rPr lang="en-AU" dirty="0"/>
              <a:t>• Return to training or sport should be gradual. </a:t>
            </a:r>
          </a:p>
          <a:p>
            <a:r>
              <a:rPr lang="en-AU" dirty="0"/>
              <a:t>• Rehabilitation after a concussion should be supervised by a medical practitioner and should follow the stepwise symptom limited progression as outlined in Table 1 below. </a:t>
            </a:r>
          </a:p>
          <a:p>
            <a:r>
              <a:rPr lang="en-AU" dirty="0"/>
              <a:t>• Initially, relative rest for the first 24 to 48 hours – including mental and physical rest (recovery). Children and adolescents should be treated more conservatively, so a minimum initial 48 hour rest is recommended</a:t>
            </a:r>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8F806442-73A2-9440-82AC-35131681499F}" type="slidenum">
              <a:rPr lang="en-US" smtClean="0"/>
              <a:pPr/>
              <a:t>12</a:t>
            </a:fld>
            <a:endParaRPr lang="en-US" dirty="0"/>
          </a:p>
        </p:txBody>
      </p:sp>
    </p:spTree>
    <p:extLst>
      <p:ext uri="{BB962C8B-B14F-4D97-AF65-F5344CB8AC3E}">
        <p14:creationId xmlns:p14="http://schemas.microsoft.com/office/powerpoint/2010/main" val="343261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Presenter to go through the return to play protocols. </a:t>
            </a:r>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8F806442-73A2-9440-82AC-35131681499F}" type="slidenum">
              <a:rPr lang="en-US" smtClean="0"/>
              <a:pPr/>
              <a:t>13</a:t>
            </a:fld>
            <a:endParaRPr lang="en-US" dirty="0"/>
          </a:p>
        </p:txBody>
      </p:sp>
    </p:spTree>
    <p:extLst>
      <p:ext uri="{BB962C8B-B14F-4D97-AF65-F5344CB8AC3E}">
        <p14:creationId xmlns:p14="http://schemas.microsoft.com/office/powerpoint/2010/main" val="895478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section of the medical clearance form provides the sections the doctor is to complete. </a:t>
            </a:r>
          </a:p>
          <a:p>
            <a:endParaRPr lang="en-AU" dirty="0"/>
          </a:p>
          <a:p>
            <a:r>
              <a:rPr lang="en-AU" dirty="0"/>
              <a:t>If a doctor has deemed no concussion has occurred they are to sign and stamp section labelled one.</a:t>
            </a:r>
          </a:p>
          <a:p>
            <a:endParaRPr lang="en-AU" dirty="0"/>
          </a:p>
          <a:p>
            <a:r>
              <a:rPr lang="en-AU" dirty="0"/>
              <a:t>If a concussion has occurred the doctor is to sign and stamp section labelled two. The player is then to return to the doctor for a follow up assessment post step 4 of the Return to Sport Strategy. Once they’re cleared they can sign and stamp section labelled 3.</a:t>
            </a:r>
          </a:p>
        </p:txBody>
      </p:sp>
      <p:sp>
        <p:nvSpPr>
          <p:cNvPr id="4" name="Slide Number Placeholder 3"/>
          <p:cNvSpPr>
            <a:spLocks noGrp="1"/>
          </p:cNvSpPr>
          <p:nvPr>
            <p:ph type="sldNum" sz="quarter" idx="5"/>
          </p:nvPr>
        </p:nvSpPr>
        <p:spPr/>
        <p:txBody>
          <a:bodyPr/>
          <a:lstStyle/>
          <a:p>
            <a:fld id="{8F806442-73A2-9440-82AC-35131681499F}" type="slidenum">
              <a:rPr lang="en-US" smtClean="0"/>
              <a:pPr/>
              <a:t>14</a:t>
            </a:fld>
            <a:endParaRPr lang="en-US" dirty="0"/>
          </a:p>
        </p:txBody>
      </p:sp>
    </p:spTree>
    <p:extLst>
      <p:ext uri="{BB962C8B-B14F-4D97-AF65-F5344CB8AC3E}">
        <p14:creationId xmlns:p14="http://schemas.microsoft.com/office/powerpoint/2010/main" val="406485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Presenter to run through the reporting process.</a:t>
            </a:r>
          </a:p>
        </p:txBody>
      </p:sp>
      <p:sp>
        <p:nvSpPr>
          <p:cNvPr id="4" name="Slide Number Placeholder 3"/>
          <p:cNvSpPr>
            <a:spLocks noGrp="1"/>
          </p:cNvSpPr>
          <p:nvPr>
            <p:ph type="sldNum" sz="quarter" idx="5"/>
          </p:nvPr>
        </p:nvSpPr>
        <p:spPr/>
        <p:txBody>
          <a:bodyPr/>
          <a:lstStyle/>
          <a:p>
            <a:fld id="{8F806442-73A2-9440-82AC-35131681499F}" type="slidenum">
              <a:rPr lang="en-US" smtClean="0"/>
              <a:pPr/>
              <a:t>15</a:t>
            </a:fld>
            <a:endParaRPr lang="en-US" dirty="0"/>
          </a:p>
        </p:txBody>
      </p:sp>
    </p:spTree>
    <p:extLst>
      <p:ext uri="{BB962C8B-B14F-4D97-AF65-F5344CB8AC3E}">
        <p14:creationId xmlns:p14="http://schemas.microsoft.com/office/powerpoint/2010/main" val="3781220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strong recommendation from NSWRL is that all clubs have a Concussion Officer at their club. The benefits include:</a:t>
            </a:r>
          </a:p>
          <a:p>
            <a:endParaRPr lang="en-AU" dirty="0"/>
          </a:p>
          <a:p>
            <a:pPr marL="285750" indent="-285750">
              <a:buFont typeface="Arial" panose="020B0604020202020204" pitchFamily="34" charset="0"/>
              <a:buChar char="•"/>
            </a:pPr>
            <a:r>
              <a:rPr lang="en-AU" sz="1100" dirty="0"/>
              <a:t> Central point of contact for any players who may/have suffered a concussion. This assists both the player with the rehabilitation and ensures the club is across all documentation regarding the injury </a:t>
            </a:r>
          </a:p>
          <a:p>
            <a:pPr marL="285750" indent="-285750">
              <a:buFont typeface="Arial" panose="020B0604020202020204" pitchFamily="34" charset="0"/>
              <a:buChar char="•"/>
            </a:pPr>
            <a:r>
              <a:rPr lang="en-AU" sz="1100" dirty="0"/>
              <a:t>Demonstrates the importance surrounding head injuries, and the extra level of care the club is going to.</a:t>
            </a:r>
          </a:p>
          <a:p>
            <a:pPr marL="285750" indent="-285750">
              <a:buFont typeface="Arial" panose="020B0604020202020204" pitchFamily="34" charset="0"/>
              <a:buChar char="•"/>
            </a:pPr>
            <a:r>
              <a:rPr lang="en-AU" sz="1100" dirty="0"/>
              <a:t>Easier to follow up with players and parents.</a:t>
            </a:r>
          </a:p>
          <a:p>
            <a:pPr marL="285750" indent="-285750">
              <a:buFont typeface="Arial" panose="020B0604020202020204" pitchFamily="34" charset="0"/>
              <a:buChar char="•"/>
            </a:pPr>
            <a:r>
              <a:rPr lang="en-AU" sz="1100" dirty="0"/>
              <a:t>Protects the clubs.</a:t>
            </a:r>
          </a:p>
          <a:p>
            <a:endParaRPr lang="en-AU" dirty="0"/>
          </a:p>
        </p:txBody>
      </p:sp>
      <p:sp>
        <p:nvSpPr>
          <p:cNvPr id="4" name="Slide Number Placeholder 3"/>
          <p:cNvSpPr>
            <a:spLocks noGrp="1"/>
          </p:cNvSpPr>
          <p:nvPr>
            <p:ph type="sldNum" sz="quarter" idx="5"/>
          </p:nvPr>
        </p:nvSpPr>
        <p:spPr/>
        <p:txBody>
          <a:bodyPr/>
          <a:lstStyle/>
          <a:p>
            <a:fld id="{8F806442-73A2-9440-82AC-35131681499F}" type="slidenum">
              <a:rPr lang="en-US" smtClean="0"/>
              <a:pPr/>
              <a:t>16</a:t>
            </a:fld>
            <a:endParaRPr lang="en-US" dirty="0"/>
          </a:p>
        </p:txBody>
      </p:sp>
    </p:spTree>
    <p:extLst>
      <p:ext uri="{BB962C8B-B14F-4D97-AF65-F5344CB8AC3E}">
        <p14:creationId xmlns:p14="http://schemas.microsoft.com/office/powerpoint/2010/main" val="14598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These are the links to some concussion resources which can be shared with clubs and leagues.</a:t>
            </a:r>
          </a:p>
        </p:txBody>
      </p:sp>
      <p:sp>
        <p:nvSpPr>
          <p:cNvPr id="4" name="Slide Number Placeholder 3"/>
          <p:cNvSpPr>
            <a:spLocks noGrp="1"/>
          </p:cNvSpPr>
          <p:nvPr>
            <p:ph type="sldNum" sz="quarter" idx="10"/>
          </p:nvPr>
        </p:nvSpPr>
        <p:spPr/>
        <p:txBody>
          <a:bodyPr/>
          <a:lstStyle/>
          <a:p>
            <a:fld id="{8F806442-73A2-9440-82AC-35131681499F}" type="slidenum">
              <a:rPr lang="en-US" smtClean="0"/>
              <a:pPr/>
              <a:t>17</a:t>
            </a:fld>
            <a:endParaRPr lang="en-US" dirty="0"/>
          </a:p>
        </p:txBody>
      </p:sp>
    </p:spTree>
    <p:extLst>
      <p:ext uri="{BB962C8B-B14F-4D97-AF65-F5344CB8AC3E}">
        <p14:creationId xmlns:p14="http://schemas.microsoft.com/office/powerpoint/2010/main" val="251147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10"/>
          </p:nvPr>
        </p:nvSpPr>
        <p:spPr/>
        <p:txBody>
          <a:bodyPr/>
          <a:lstStyle/>
          <a:p>
            <a:fld id="{8F806442-73A2-9440-82AC-35131681499F}" type="slidenum">
              <a:rPr lang="en-US" smtClean="0"/>
              <a:pPr/>
              <a:t>2</a:t>
            </a:fld>
            <a:endParaRPr lang="en-US" dirty="0"/>
          </a:p>
        </p:txBody>
      </p:sp>
    </p:spTree>
    <p:extLst>
      <p:ext uri="{BB962C8B-B14F-4D97-AF65-F5344CB8AC3E}">
        <p14:creationId xmlns:p14="http://schemas.microsoft.com/office/powerpoint/2010/main" val="78753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2274A-F86F-5146-BDE2-4D40FD467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8F3B7-9F5F-4420-E521-D54DAEC86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FFD87-5434-E58B-8331-B1BB29C08EB2}"/>
              </a:ext>
            </a:extLst>
          </p:cNvPr>
          <p:cNvSpPr>
            <a:spLocks noGrp="1"/>
          </p:cNvSpPr>
          <p:nvPr>
            <p:ph type="body" idx="1"/>
          </p:nvPr>
        </p:nvSpPr>
        <p:spPr/>
        <p:txBody>
          <a:bodyPr/>
          <a:lstStyle/>
          <a:p>
            <a:r>
              <a:rPr lang="en-AU" dirty="0"/>
              <a:t> </a:t>
            </a:r>
          </a:p>
          <a:p>
            <a:r>
              <a:rPr lang="en-AU" dirty="0"/>
              <a:t>Please see a short video which provides an insight to what concussion is, and the importance of management.</a:t>
            </a:r>
          </a:p>
        </p:txBody>
      </p:sp>
      <p:sp>
        <p:nvSpPr>
          <p:cNvPr id="4" name="Slide Number Placeholder 3">
            <a:extLst>
              <a:ext uri="{FF2B5EF4-FFF2-40B4-BE49-F238E27FC236}">
                <a16:creationId xmlns:a16="http://schemas.microsoft.com/office/drawing/2014/main" id="{B07327D6-9FB6-CB66-F250-838556A02B15}"/>
              </a:ext>
            </a:extLst>
          </p:cNvPr>
          <p:cNvSpPr>
            <a:spLocks noGrp="1"/>
          </p:cNvSpPr>
          <p:nvPr>
            <p:ph type="sldNum" sz="quarter" idx="10"/>
          </p:nvPr>
        </p:nvSpPr>
        <p:spPr/>
        <p:txBody>
          <a:bodyPr/>
          <a:lstStyle/>
          <a:p>
            <a:fld id="{8F806442-73A2-9440-82AC-35131681499F}" type="slidenum">
              <a:rPr lang="en-US" smtClean="0"/>
              <a:pPr/>
              <a:t>3</a:t>
            </a:fld>
            <a:endParaRPr lang="en-US" dirty="0"/>
          </a:p>
        </p:txBody>
      </p:sp>
    </p:spTree>
    <p:extLst>
      <p:ext uri="{BB962C8B-B14F-4D97-AF65-F5344CB8AC3E}">
        <p14:creationId xmlns:p14="http://schemas.microsoft.com/office/powerpoint/2010/main" val="98715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Again,</a:t>
            </a:r>
            <a:r>
              <a:rPr lang="en-AU" baseline="0" dirty="0"/>
              <a:t> ground managers should be aware of the on-field policy for First Responders.</a:t>
            </a:r>
          </a:p>
          <a:p>
            <a:endParaRPr lang="en-AU" baseline="0" dirty="0"/>
          </a:p>
          <a:p>
            <a:r>
              <a:rPr lang="en-AU" baseline="0" dirty="0"/>
              <a:t>The On-Field Policy must always be followed, with no exceptions. If any teams/officials are not compliant, the match must NOT go ahead.</a:t>
            </a:r>
            <a:endParaRPr lang="en-AU" dirty="0"/>
          </a:p>
        </p:txBody>
      </p:sp>
      <p:sp>
        <p:nvSpPr>
          <p:cNvPr id="4" name="Slide Number Placeholder 3"/>
          <p:cNvSpPr>
            <a:spLocks noGrp="1"/>
          </p:cNvSpPr>
          <p:nvPr>
            <p:ph type="sldNum" sz="quarter" idx="10"/>
          </p:nvPr>
        </p:nvSpPr>
        <p:spPr/>
        <p:txBody>
          <a:bodyPr/>
          <a:lstStyle/>
          <a:p>
            <a:fld id="{8F806442-73A2-9440-82AC-35131681499F}" type="slidenum">
              <a:rPr lang="en-US" smtClean="0"/>
              <a:pPr/>
              <a:t>4</a:t>
            </a:fld>
            <a:endParaRPr lang="en-US" dirty="0"/>
          </a:p>
        </p:txBody>
      </p:sp>
    </p:spTree>
    <p:extLst>
      <p:ext uri="{BB962C8B-B14F-4D97-AF65-F5344CB8AC3E}">
        <p14:creationId xmlns:p14="http://schemas.microsoft.com/office/powerpoint/2010/main" val="140904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The following slide emphasises the role of the first responder sports trainer on game day. From recognising the injury to removing the player from the game. It is important to recognise the injury by observing the relevant signs. </a:t>
            </a:r>
          </a:p>
          <a:p>
            <a:pPr marL="171450" indent="-171450">
              <a:buFontTx/>
              <a:buChar char="-"/>
            </a:pPr>
            <a:r>
              <a:rPr lang="en-AU" dirty="0"/>
              <a:t>Loss of consciousness</a:t>
            </a:r>
          </a:p>
          <a:p>
            <a:pPr marL="171450" indent="-171450">
              <a:buFontTx/>
              <a:buChar char="-"/>
            </a:pPr>
            <a:r>
              <a:rPr lang="en-AU" dirty="0"/>
              <a:t>Lying on the ground – not moving or slow to stand</a:t>
            </a:r>
          </a:p>
          <a:p>
            <a:pPr marL="171450" indent="-171450">
              <a:buFontTx/>
              <a:buChar char="-"/>
            </a:pPr>
            <a:r>
              <a:rPr lang="en-AU" dirty="0"/>
              <a:t>Clutching at the head</a:t>
            </a:r>
          </a:p>
          <a:p>
            <a:pPr marL="171450" indent="-171450">
              <a:buFontTx/>
              <a:buChar char="-"/>
            </a:pPr>
            <a:r>
              <a:rPr lang="en-AU" dirty="0"/>
              <a:t>Unsteady on the feed/balance problems/poor coordination</a:t>
            </a:r>
          </a:p>
          <a:p>
            <a:pPr marL="171450" indent="-171450">
              <a:buFontTx/>
              <a:buChar char="-"/>
            </a:pPr>
            <a:endParaRPr lang="en-AU" dirty="0"/>
          </a:p>
          <a:p>
            <a:pPr marL="171450" indent="-171450">
              <a:buFontTx/>
              <a:buChar char="-"/>
            </a:pPr>
            <a:r>
              <a:rPr lang="en-AU" dirty="0"/>
              <a:t>Following the protocol when assessing a player for injury and removal from the game.</a:t>
            </a:r>
          </a:p>
        </p:txBody>
      </p:sp>
      <p:sp>
        <p:nvSpPr>
          <p:cNvPr id="4" name="Slide Number Placeholder 3"/>
          <p:cNvSpPr>
            <a:spLocks noGrp="1"/>
          </p:cNvSpPr>
          <p:nvPr>
            <p:ph type="sldNum" sz="quarter" idx="10"/>
          </p:nvPr>
        </p:nvSpPr>
        <p:spPr/>
        <p:txBody>
          <a:bodyPr/>
          <a:lstStyle/>
          <a:p>
            <a:fld id="{8F806442-73A2-9440-82AC-35131681499F}" type="slidenum">
              <a:rPr lang="en-US" smtClean="0"/>
              <a:pPr/>
              <a:t>5</a:t>
            </a:fld>
            <a:endParaRPr lang="en-US" dirty="0"/>
          </a:p>
        </p:txBody>
      </p:sp>
    </p:spTree>
    <p:extLst>
      <p:ext uri="{BB962C8B-B14F-4D97-AF65-F5344CB8AC3E}">
        <p14:creationId xmlns:p14="http://schemas.microsoft.com/office/powerpoint/2010/main" val="92227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DC200-F679-92E6-E4B5-478B1D146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74B0F-2F8B-42C6-A082-5C9072A1A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8763C-9E70-040D-47C5-88ADA2A0C9B0}"/>
              </a:ext>
            </a:extLst>
          </p:cNvPr>
          <p:cNvSpPr>
            <a:spLocks noGrp="1"/>
          </p:cNvSpPr>
          <p:nvPr>
            <p:ph type="body" idx="1"/>
          </p:nvPr>
        </p:nvSpPr>
        <p:spPr/>
        <p:txBody>
          <a:bodyPr>
            <a:normAutofit/>
          </a:bodyPr>
          <a:lstStyle/>
          <a:p>
            <a:r>
              <a:rPr lang="en-AU" dirty="0"/>
              <a:t>An important change to note is that the direction is for players with a suspected concussion must seek medical assessment by a doctor within 72 hours (3 days) of the injury even if the signs and symptoms resolve. </a:t>
            </a:r>
          </a:p>
          <a:p>
            <a:endParaRPr lang="en-AU" dirty="0"/>
          </a:p>
          <a:p>
            <a:r>
              <a:rPr lang="en-AU" dirty="0"/>
              <a:t>Presenter to emphasise the importance of removing any players if in doubt. The players safety must always come first.</a:t>
            </a:r>
          </a:p>
          <a:p>
            <a:endParaRPr lang="en-AU" dirty="0"/>
          </a:p>
          <a:p>
            <a:r>
              <a:rPr lang="en-AU" dirty="0"/>
              <a:t>It’s just a game of footy..</a:t>
            </a:r>
          </a:p>
          <a:p>
            <a:endParaRPr lang="en-AU" dirty="0"/>
          </a:p>
          <a:p>
            <a:endParaRPr lang="en-AU" dirty="0"/>
          </a:p>
        </p:txBody>
      </p:sp>
      <p:sp>
        <p:nvSpPr>
          <p:cNvPr id="4" name="Slide Number Placeholder 3">
            <a:extLst>
              <a:ext uri="{FF2B5EF4-FFF2-40B4-BE49-F238E27FC236}">
                <a16:creationId xmlns:a16="http://schemas.microsoft.com/office/drawing/2014/main" id="{ED7770CD-232D-A69B-4683-9062C6C0212E}"/>
              </a:ext>
            </a:extLst>
          </p:cNvPr>
          <p:cNvSpPr>
            <a:spLocks noGrp="1"/>
          </p:cNvSpPr>
          <p:nvPr>
            <p:ph type="sldNum" sz="quarter" idx="10"/>
          </p:nvPr>
        </p:nvSpPr>
        <p:spPr/>
        <p:txBody>
          <a:bodyPr/>
          <a:lstStyle/>
          <a:p>
            <a:fld id="{8F806442-73A2-9440-82AC-35131681499F}" type="slidenum">
              <a:rPr lang="en-US" smtClean="0"/>
              <a:pPr/>
              <a:t>6</a:t>
            </a:fld>
            <a:endParaRPr lang="en-US" dirty="0"/>
          </a:p>
        </p:txBody>
      </p:sp>
    </p:spTree>
    <p:extLst>
      <p:ext uri="{BB962C8B-B14F-4D97-AF65-F5344CB8AC3E}">
        <p14:creationId xmlns:p14="http://schemas.microsoft.com/office/powerpoint/2010/main" val="359674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Ground Managers are to follow the three steps when a suspected head injury has occurred</a:t>
            </a:r>
          </a:p>
          <a:p>
            <a:endParaRPr lang="en-AU" sz="1100" b="1" u="sng" dirty="0">
              <a:solidFill>
                <a:schemeClr val="accent1"/>
              </a:solidFill>
            </a:endParaRPr>
          </a:p>
          <a:p>
            <a:r>
              <a:rPr lang="en-AU" sz="1100" dirty="0">
                <a:solidFill>
                  <a:schemeClr val="accent1"/>
                </a:solidFill>
              </a:rPr>
              <a:t>1. Free interchange for the player removed under HIA protocol (not to return)</a:t>
            </a:r>
          </a:p>
          <a:p>
            <a:endParaRPr lang="en-AU" sz="1100" dirty="0">
              <a:solidFill>
                <a:schemeClr val="accent1"/>
              </a:solidFill>
            </a:endParaRPr>
          </a:p>
          <a:p>
            <a:r>
              <a:rPr lang="en-AU" sz="1100" dirty="0">
                <a:solidFill>
                  <a:schemeClr val="accent1"/>
                </a:solidFill>
              </a:rPr>
              <a:t>2. Mark the HIA on the game sheet once the suspected head injury is confirmed by the Sports Trainer.</a:t>
            </a:r>
          </a:p>
          <a:p>
            <a:endParaRPr lang="en-AU" sz="1100" dirty="0">
              <a:solidFill>
                <a:schemeClr val="accent1"/>
              </a:solidFill>
            </a:endParaRPr>
          </a:p>
          <a:p>
            <a:r>
              <a:rPr lang="en-AU" sz="1100" dirty="0">
                <a:solidFill>
                  <a:schemeClr val="accent1"/>
                </a:solidFill>
              </a:rPr>
              <a:t>3. Provide assistance as required</a:t>
            </a:r>
          </a:p>
          <a:p>
            <a:endParaRPr lang="en-AU" dirty="0"/>
          </a:p>
        </p:txBody>
      </p:sp>
      <p:sp>
        <p:nvSpPr>
          <p:cNvPr id="4" name="Slide Number Placeholder 3"/>
          <p:cNvSpPr>
            <a:spLocks noGrp="1"/>
          </p:cNvSpPr>
          <p:nvPr>
            <p:ph type="sldNum" sz="quarter" idx="10"/>
          </p:nvPr>
        </p:nvSpPr>
        <p:spPr/>
        <p:txBody>
          <a:bodyPr/>
          <a:lstStyle/>
          <a:p>
            <a:fld id="{8F806442-73A2-9440-82AC-35131681499F}" type="slidenum">
              <a:rPr lang="en-US" smtClean="0"/>
              <a:pPr/>
              <a:t>7</a:t>
            </a:fld>
            <a:endParaRPr lang="en-US" dirty="0"/>
          </a:p>
        </p:txBody>
      </p:sp>
    </p:spTree>
    <p:extLst>
      <p:ext uri="{BB962C8B-B14F-4D97-AF65-F5344CB8AC3E}">
        <p14:creationId xmlns:p14="http://schemas.microsoft.com/office/powerpoint/2010/main" val="29769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Presenter to run through the post match follow up steps by the sports trainer/first responder.</a:t>
            </a:r>
          </a:p>
        </p:txBody>
      </p:sp>
      <p:sp>
        <p:nvSpPr>
          <p:cNvPr id="4" name="Slide Number Placeholder 3"/>
          <p:cNvSpPr>
            <a:spLocks noGrp="1"/>
          </p:cNvSpPr>
          <p:nvPr>
            <p:ph type="sldNum" sz="quarter" idx="10"/>
          </p:nvPr>
        </p:nvSpPr>
        <p:spPr/>
        <p:txBody>
          <a:bodyPr/>
          <a:lstStyle/>
          <a:p>
            <a:fld id="{8F806442-73A2-9440-82AC-35131681499F}" type="slidenum">
              <a:rPr lang="en-US" smtClean="0"/>
              <a:pPr/>
              <a:t>8</a:t>
            </a:fld>
            <a:endParaRPr lang="en-US" dirty="0"/>
          </a:p>
        </p:txBody>
      </p:sp>
    </p:spTree>
    <p:extLst>
      <p:ext uri="{BB962C8B-B14F-4D97-AF65-F5344CB8AC3E}">
        <p14:creationId xmlns:p14="http://schemas.microsoft.com/office/powerpoint/2010/main" val="167720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The reporting priority is to utilise the online injury reporting; </a:t>
            </a:r>
            <a:r>
              <a:rPr lang="en-AU" sz="1800" dirty="0">
                <a:effectLst/>
                <a:latin typeface="Calibri" panose="020F0502020204030204" pitchFamily="34" charset="0"/>
                <a:ea typeface="Times New Roman" panose="02020603050405020304" pitchFamily="18" charset="0"/>
              </a:rPr>
              <a:t>recording all suspected concussions straight into MySideline. </a:t>
            </a:r>
          </a:p>
          <a:p>
            <a:endParaRPr lang="en-AU"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AU" sz="1800" dirty="0">
                <a:effectLst/>
                <a:latin typeface="Calibri" panose="020F0502020204030204" pitchFamily="34" charset="0"/>
                <a:ea typeface="Times New Roman" panose="02020603050405020304" pitchFamily="18" charset="0"/>
              </a:rPr>
              <a:t>We can’t emphasise enough that digital recording of injuries and suspected concussion through My Sideline is the priority</a:t>
            </a:r>
          </a:p>
          <a:p>
            <a:pPr marL="0" lvl="0" indent="0">
              <a:buFont typeface="Calibri" panose="020F0502020204030204" pitchFamily="34" charset="0"/>
              <a:buNone/>
            </a:pPr>
            <a:endParaRPr lang="en-AU"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AU" sz="1800" dirty="0">
                <a:effectLst/>
                <a:latin typeface="Calibri" panose="020F0502020204030204" pitchFamily="34" charset="0"/>
                <a:ea typeface="Times New Roman" panose="02020603050405020304" pitchFamily="18" charset="0"/>
              </a:rPr>
              <a:t>Online reporting is the most efficient process the make the player  ‘unavailable’ in My Sideline and </a:t>
            </a:r>
          </a:p>
          <a:p>
            <a:pPr marL="0" lvl="0" indent="0">
              <a:buFont typeface="Calibri" panose="020F0502020204030204" pitchFamily="34" charset="0"/>
              <a:buNone/>
            </a:pPr>
            <a:endParaRPr lang="en-AU" sz="1800" dirty="0">
              <a:effectLst/>
              <a:latin typeface="Calibri" panose="020F0502020204030204" pitchFamily="34" charset="0"/>
              <a:ea typeface="Times New Roman" panose="02020603050405020304" pitchFamily="18" charset="0"/>
            </a:endParaRPr>
          </a:p>
          <a:p>
            <a:pPr marL="342900" lvl="0" indent="-342900">
              <a:buFont typeface="Calibri" panose="020F0502020204030204" pitchFamily="34" charset="0"/>
              <a:buChar char="-"/>
            </a:pPr>
            <a:r>
              <a:rPr lang="en-AU" sz="1100" dirty="0">
                <a:effectLst/>
                <a:latin typeface="Calibri" panose="020F0502020204030204" pitchFamily="34" charset="0"/>
                <a:ea typeface="Times New Roman" panose="02020603050405020304" pitchFamily="18" charset="0"/>
              </a:rPr>
              <a:t>The paper version is only a backup if someone doesn’t have an internet connection etc. </a:t>
            </a:r>
          </a:p>
          <a:p>
            <a:endParaRPr lang="en-AU" dirty="0"/>
          </a:p>
        </p:txBody>
      </p:sp>
      <p:sp>
        <p:nvSpPr>
          <p:cNvPr id="4" name="Slide Number Placeholder 3"/>
          <p:cNvSpPr>
            <a:spLocks noGrp="1"/>
          </p:cNvSpPr>
          <p:nvPr>
            <p:ph type="sldNum" sz="quarter" idx="10"/>
          </p:nvPr>
        </p:nvSpPr>
        <p:spPr/>
        <p:txBody>
          <a:bodyPr/>
          <a:lstStyle/>
          <a:p>
            <a:fld id="{8F806442-73A2-9440-82AC-35131681499F}" type="slidenum">
              <a:rPr lang="en-US" smtClean="0"/>
              <a:pPr/>
              <a:t>9</a:t>
            </a:fld>
            <a:endParaRPr lang="en-US" dirty="0"/>
          </a:p>
        </p:txBody>
      </p:sp>
    </p:spTree>
    <p:extLst>
      <p:ext uri="{BB962C8B-B14F-4D97-AF65-F5344CB8AC3E}">
        <p14:creationId xmlns:p14="http://schemas.microsoft.com/office/powerpoint/2010/main" val="3353486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 y="0"/>
            <a:ext cx="9135880" cy="5143500"/>
          </a:xfrm>
          <a:prstGeom prst="rect">
            <a:avLst/>
          </a:prstGeom>
        </p:spPr>
      </p:pic>
      <p:sp>
        <p:nvSpPr>
          <p:cNvPr id="9" name="Text Placeholder 8"/>
          <p:cNvSpPr>
            <a:spLocks noGrp="1"/>
          </p:cNvSpPr>
          <p:nvPr>
            <p:ph type="body" sz="quarter" idx="13"/>
          </p:nvPr>
        </p:nvSpPr>
        <p:spPr>
          <a:xfrm>
            <a:off x="576005" y="1707834"/>
            <a:ext cx="4788095" cy="1620000"/>
          </a:xfrm>
        </p:spPr>
        <p:txBody>
          <a:bodyPr vert="horz" lIns="0" tIns="0" rIns="0" bIns="0" rtlCol="0" anchor="b">
            <a:normAutofit/>
          </a:bodyPr>
          <a:lstStyle>
            <a:lvl1pPr marL="0" indent="0">
              <a:lnSpc>
                <a:spcPct val="85000"/>
              </a:lnSpc>
              <a:spcBef>
                <a:spcPts val="0"/>
              </a:spcBef>
              <a:buNone/>
              <a:defRPr lang="en-US" sz="1800" cap="all" spc="-75" baseline="0" smtClean="0">
                <a:solidFill>
                  <a:schemeClr val="accent1"/>
                </a:solidFill>
                <a:latin typeface="+mj-lt"/>
                <a:ea typeface="+mj-ea"/>
                <a:cs typeface="+mj-cs"/>
              </a:defRPr>
            </a:lvl1pPr>
            <a:lvl2pPr marL="0" indent="0">
              <a:lnSpc>
                <a:spcPct val="85000"/>
              </a:lnSpc>
              <a:spcBef>
                <a:spcPts val="0"/>
              </a:spcBef>
              <a:buFont typeface="Arial" panose="020B0604020202020204" pitchFamily="34" charset="0"/>
              <a:buNone/>
              <a:defRPr lang="en-US" sz="1050" cap="all" spc="-75" baseline="0" smtClean="0">
                <a:solidFill>
                  <a:schemeClr val="bg1"/>
                </a:solidFill>
              </a:defRPr>
            </a:lvl2pPr>
            <a:lvl3pPr marL="0" indent="0">
              <a:lnSpc>
                <a:spcPct val="85000"/>
              </a:lnSpc>
              <a:spcBef>
                <a:spcPts val="0"/>
              </a:spcBef>
              <a:defRPr lang="en-US" smtClean="0"/>
            </a:lvl3pPr>
            <a:lvl4pPr marL="0" indent="0">
              <a:lnSpc>
                <a:spcPct val="85000"/>
              </a:lnSpc>
              <a:spcBef>
                <a:spcPts val="0"/>
              </a:spcBef>
              <a:defRPr lang="en-US" smtClean="0"/>
            </a:lvl4pPr>
            <a:lvl5pPr marL="0" indent="0">
              <a:lnSpc>
                <a:spcPct val="85000"/>
              </a:lnSpc>
              <a:spcBef>
                <a:spcPts val="0"/>
              </a:spcBef>
              <a:defRPr lang="en-AU"/>
            </a:lvl5pPr>
          </a:lstStyle>
          <a:p>
            <a:pPr lvl="0">
              <a:spcBef>
                <a:spcPct val="0"/>
              </a:spcBef>
            </a:pPr>
            <a:r>
              <a:rPr lang="en-US"/>
              <a:t>Edit Master text styles</a:t>
            </a:r>
          </a:p>
          <a:p>
            <a:pPr lvl="1">
              <a:spcBef>
                <a:spcPct val="0"/>
              </a:spcBef>
            </a:pPr>
            <a:r>
              <a:rPr lang="en-US"/>
              <a:t>Second level</a:t>
            </a:r>
          </a:p>
        </p:txBody>
      </p:sp>
      <p:sp>
        <p:nvSpPr>
          <p:cNvPr id="11" name="Text Placeholder 10"/>
          <p:cNvSpPr>
            <a:spLocks noGrp="1"/>
          </p:cNvSpPr>
          <p:nvPr>
            <p:ph type="body" sz="quarter" idx="14"/>
          </p:nvPr>
        </p:nvSpPr>
        <p:spPr>
          <a:xfrm>
            <a:off x="576000" y="3543300"/>
            <a:ext cx="4392612" cy="1134666"/>
          </a:xfrm>
        </p:spPr>
        <p:txBody>
          <a:bodyPr lIns="0" tIns="0" rIns="0" bIns="0">
            <a:normAutofit/>
          </a:bodyPr>
          <a:lstStyle>
            <a:lvl1pPr marL="0" indent="0">
              <a:spcAft>
                <a:spcPts val="0"/>
              </a:spcAft>
              <a:buFont typeface="Arial" panose="020B0604020202020204" pitchFamily="34" charset="0"/>
              <a:buNone/>
              <a:defRPr sz="525" b="1" cap="all" baseline="0">
                <a:solidFill>
                  <a:schemeClr val="bg1"/>
                </a:solidFill>
              </a:defRPr>
            </a:lvl1pPr>
            <a:lvl2pPr marL="0" indent="0">
              <a:spcBef>
                <a:spcPts val="0"/>
              </a:spcBef>
              <a:spcAft>
                <a:spcPts val="450"/>
              </a:spcAft>
              <a:buFont typeface="Arial" panose="020B0604020202020204" pitchFamily="34" charset="0"/>
              <a:buNone/>
              <a:defRPr sz="900">
                <a:solidFill>
                  <a:schemeClr val="bg1"/>
                </a:solidFill>
              </a:defRPr>
            </a:lvl2pPr>
            <a:lvl3pPr marL="685716" indent="0">
              <a:buNone/>
              <a:defRPr sz="675">
                <a:solidFill>
                  <a:schemeClr val="bg1"/>
                </a:solidFill>
              </a:defRPr>
            </a:lvl3pPr>
            <a:lvl4pPr marL="1028574" indent="0">
              <a:buNone/>
              <a:defRPr sz="675">
                <a:solidFill>
                  <a:schemeClr val="bg1"/>
                </a:solidFill>
              </a:defRPr>
            </a:lvl4pPr>
            <a:lvl5pPr marL="1371433" indent="0">
              <a:buNone/>
              <a:defRPr sz="675">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1085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down arrows &amp; tex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86"/>
            <a:ext cx="9144000" cy="5148071"/>
          </a:xfrm>
          <a:prstGeom prst="rect">
            <a:avLst/>
          </a:prstGeom>
        </p:spPr>
      </p:pic>
      <p:sp>
        <p:nvSpPr>
          <p:cNvPr id="8" name="Text Placeholder 7"/>
          <p:cNvSpPr>
            <a:spLocks noGrp="1"/>
          </p:cNvSpPr>
          <p:nvPr>
            <p:ph type="body" sz="quarter" idx="13"/>
          </p:nvPr>
        </p:nvSpPr>
        <p:spPr>
          <a:xfrm>
            <a:off x="576000" y="297079"/>
            <a:ext cx="6588296" cy="573551"/>
          </a:xfrm>
        </p:spPr>
        <p:txBody>
          <a:bodyPr vert="horz" lIns="0" tIns="0" rIns="0" bIns="0" rtlCol="0" anchor="t">
            <a:normAutofit/>
          </a:bodyPr>
          <a:lstStyle>
            <a:lvl1pPr>
              <a:spcBef>
                <a:spcPts val="0"/>
              </a:spcBef>
              <a:spcAft>
                <a:spcPts val="0"/>
              </a:spcAft>
              <a:defRPr lang="en-US" sz="975" cap="all" baseline="0" smtClean="0">
                <a:solidFill>
                  <a:schemeClr val="accent1"/>
                </a:solidFill>
                <a:ea typeface="+mj-ea"/>
                <a:cs typeface="+mj-cs"/>
              </a:defRPr>
            </a:lvl1pPr>
            <a:lvl2pPr>
              <a:spcBef>
                <a:spcPts val="0"/>
              </a:spcBef>
              <a:spcAft>
                <a:spcPts val="0"/>
              </a:spcAft>
              <a:defRPr lang="en-US" sz="975" cap="all" baseline="0" smtClean="0">
                <a:solidFill>
                  <a:schemeClr val="bg1"/>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Edit Master text styles</a:t>
            </a:r>
          </a:p>
          <a:p>
            <a:pPr lvl="1">
              <a:spcBef>
                <a:spcPct val="0"/>
              </a:spcBef>
            </a:pPr>
            <a:r>
              <a:rPr lang="en-US"/>
              <a:t>Second level</a:t>
            </a:r>
          </a:p>
        </p:txBody>
      </p:sp>
      <p:sp>
        <p:nvSpPr>
          <p:cNvPr id="3" name="Content Placeholder 2"/>
          <p:cNvSpPr>
            <a:spLocks noGrp="1"/>
          </p:cNvSpPr>
          <p:nvPr>
            <p:ph idx="1"/>
          </p:nvPr>
        </p:nvSpPr>
        <p:spPr>
          <a:xfrm>
            <a:off x="576000" y="3111811"/>
            <a:ext cx="2448000" cy="1613190"/>
          </a:xfrm>
        </p:spPr>
        <p:txBody>
          <a:bodyPr>
            <a:noAutofit/>
          </a:bodyPr>
          <a:lstStyle>
            <a:lvl1pPr marL="0" indent="0" algn="ctr">
              <a:buFont typeface="Arial" panose="020B0604020202020204" pitchFamily="34" charset="0"/>
              <a:buNone/>
              <a:defRPr sz="1500" b="1">
                <a:solidFill>
                  <a:schemeClr val="bg1"/>
                </a:solidFill>
              </a:defRPr>
            </a:lvl1pPr>
            <a:lvl2pPr marL="0" indent="0" algn="ctr">
              <a:spcBef>
                <a:spcPts val="0"/>
              </a:spcBef>
              <a:spcAft>
                <a:spcPts val="450"/>
              </a:spcAft>
              <a:buFont typeface="Arial" panose="020B0604020202020204" pitchFamily="34" charset="0"/>
              <a:buNone/>
              <a:defRPr sz="1500">
                <a:solidFill>
                  <a:schemeClr val="bg1"/>
                </a:solidFill>
              </a:defRPr>
            </a:lvl2pPr>
            <a:lvl3pPr marL="0" indent="0">
              <a:buFont typeface="Arial" panose="020B0604020202020204" pitchFamily="34" charset="0"/>
              <a:buNone/>
              <a:defRPr sz="1500">
                <a:solidFill>
                  <a:schemeClr val="bg1"/>
                </a:solidFill>
              </a:defRPr>
            </a:lvl3pPr>
            <a:lvl4pPr marL="0" indent="0">
              <a:buFont typeface="Arial" panose="020B0604020202020204" pitchFamily="34" charset="0"/>
              <a:buNone/>
              <a:defRPr sz="1500">
                <a:solidFill>
                  <a:schemeClr val="bg1"/>
                </a:solidFill>
              </a:defRPr>
            </a:lvl4pPr>
            <a:lvl5pPr marL="128573" indent="0">
              <a:buFont typeface="RLFont Regular" panose="020B0504040201010104" pitchFamily="34" charset="0"/>
              <a:buNone/>
              <a:defRPr sz="1500">
                <a:solidFill>
                  <a:schemeClr val="bg1"/>
                </a:solidFill>
              </a:defRPr>
            </a:lvl5pPr>
          </a:lstStyle>
          <a:p>
            <a:pPr lvl="0"/>
            <a:r>
              <a:rPr lang="en-US"/>
              <a:t>Edit Master text styles</a:t>
            </a:r>
          </a:p>
          <a:p>
            <a:pPr lvl="1"/>
            <a:r>
              <a:rPr lang="en-US"/>
              <a:t>Second level</a:t>
            </a:r>
          </a:p>
        </p:txBody>
      </p:sp>
      <p:sp>
        <p:nvSpPr>
          <p:cNvPr id="5" name="Footer Placeholder 4"/>
          <p:cNvSpPr>
            <a:spLocks noGrp="1"/>
          </p:cNvSpPr>
          <p:nvPr>
            <p:ph type="ftr" sz="quarter" idx="11"/>
          </p:nvPr>
        </p:nvSpPr>
        <p:spPr>
          <a:xfrm>
            <a:off x="576000" y="4860000"/>
            <a:ext cx="2895600" cy="135000"/>
          </a:xfrm>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
        <p:nvSpPr>
          <p:cNvPr id="7" name="Content Placeholder 2"/>
          <p:cNvSpPr>
            <a:spLocks noGrp="1"/>
          </p:cNvSpPr>
          <p:nvPr>
            <p:ph idx="14"/>
          </p:nvPr>
        </p:nvSpPr>
        <p:spPr>
          <a:xfrm>
            <a:off x="3348000" y="3111811"/>
            <a:ext cx="2448000" cy="1613190"/>
          </a:xfrm>
        </p:spPr>
        <p:txBody>
          <a:bodyPr>
            <a:noAutofit/>
          </a:bodyPr>
          <a:lstStyle>
            <a:lvl1pPr marL="0" indent="0" algn="ctr">
              <a:buFont typeface="Arial" panose="020B0604020202020204" pitchFamily="34" charset="0"/>
              <a:buNone/>
              <a:defRPr sz="1500" b="1">
                <a:solidFill>
                  <a:schemeClr val="bg1"/>
                </a:solidFill>
              </a:defRPr>
            </a:lvl1pPr>
            <a:lvl2pPr marL="0" indent="0" algn="ctr">
              <a:spcBef>
                <a:spcPts val="0"/>
              </a:spcBef>
              <a:spcAft>
                <a:spcPts val="450"/>
              </a:spcAft>
              <a:buFont typeface="Arial" panose="020B0604020202020204" pitchFamily="34" charset="0"/>
              <a:buNone/>
              <a:defRPr sz="1500">
                <a:solidFill>
                  <a:schemeClr val="bg1"/>
                </a:solidFill>
              </a:defRPr>
            </a:lvl2pPr>
            <a:lvl3pPr marL="0" indent="0">
              <a:buFont typeface="Arial" panose="020B0604020202020204" pitchFamily="34" charset="0"/>
              <a:buNone/>
              <a:defRPr sz="1500">
                <a:solidFill>
                  <a:schemeClr val="bg1"/>
                </a:solidFill>
              </a:defRPr>
            </a:lvl3pPr>
            <a:lvl4pPr marL="0" indent="0">
              <a:buFont typeface="Arial" panose="020B0604020202020204" pitchFamily="34" charset="0"/>
              <a:buNone/>
              <a:defRPr sz="1500">
                <a:solidFill>
                  <a:schemeClr val="bg1"/>
                </a:solidFill>
              </a:defRPr>
            </a:lvl4pPr>
            <a:lvl5pPr marL="128573" indent="0">
              <a:buFont typeface="RLFont Regular" panose="020B0504040201010104" pitchFamily="34" charset="0"/>
              <a:buNone/>
              <a:defRPr sz="1500">
                <a:solidFill>
                  <a:schemeClr val="bg1"/>
                </a:solidFill>
              </a:defRPr>
            </a:lvl5pPr>
          </a:lstStyle>
          <a:p>
            <a:pPr lvl="0"/>
            <a:r>
              <a:rPr lang="en-US"/>
              <a:t>Edit Master text styles</a:t>
            </a:r>
          </a:p>
          <a:p>
            <a:pPr lvl="1"/>
            <a:r>
              <a:rPr lang="en-US"/>
              <a:t>Second level</a:t>
            </a:r>
          </a:p>
        </p:txBody>
      </p:sp>
      <p:sp>
        <p:nvSpPr>
          <p:cNvPr id="9" name="Content Placeholder 2"/>
          <p:cNvSpPr>
            <a:spLocks noGrp="1"/>
          </p:cNvSpPr>
          <p:nvPr>
            <p:ph idx="15"/>
          </p:nvPr>
        </p:nvSpPr>
        <p:spPr>
          <a:xfrm>
            <a:off x="6120000" y="3111811"/>
            <a:ext cx="2448000" cy="1613190"/>
          </a:xfrm>
        </p:spPr>
        <p:txBody>
          <a:bodyPr>
            <a:noAutofit/>
          </a:bodyPr>
          <a:lstStyle>
            <a:lvl1pPr marL="0" indent="0" algn="ctr">
              <a:buFont typeface="Arial" panose="020B0604020202020204" pitchFamily="34" charset="0"/>
              <a:buNone/>
              <a:defRPr sz="1500" b="1">
                <a:solidFill>
                  <a:schemeClr val="bg1"/>
                </a:solidFill>
              </a:defRPr>
            </a:lvl1pPr>
            <a:lvl2pPr marL="0" indent="0" algn="ctr">
              <a:spcBef>
                <a:spcPts val="0"/>
              </a:spcBef>
              <a:spcAft>
                <a:spcPts val="450"/>
              </a:spcAft>
              <a:buFont typeface="Arial" panose="020B0604020202020204" pitchFamily="34" charset="0"/>
              <a:buNone/>
              <a:defRPr sz="1500">
                <a:solidFill>
                  <a:schemeClr val="bg1"/>
                </a:solidFill>
              </a:defRPr>
            </a:lvl2pPr>
            <a:lvl3pPr marL="0" indent="0">
              <a:buFont typeface="Arial" panose="020B0604020202020204" pitchFamily="34" charset="0"/>
              <a:buNone/>
              <a:defRPr sz="1500">
                <a:solidFill>
                  <a:schemeClr val="bg1"/>
                </a:solidFill>
              </a:defRPr>
            </a:lvl3pPr>
            <a:lvl4pPr marL="0" indent="0">
              <a:buFont typeface="Arial" panose="020B0604020202020204" pitchFamily="34" charset="0"/>
              <a:buNone/>
              <a:defRPr sz="1500">
                <a:solidFill>
                  <a:schemeClr val="bg1"/>
                </a:solidFill>
              </a:defRPr>
            </a:lvl4pPr>
            <a:lvl5pPr marL="128573" indent="0">
              <a:buFont typeface="RLFont Regular" panose="020B0504040201010104" pitchFamily="34" charset="0"/>
              <a:buNone/>
              <a:defRPr sz="1500">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26875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 y="0"/>
            <a:ext cx="9135880" cy="5143500"/>
          </a:xfrm>
          <a:prstGeom prst="rect">
            <a:avLst/>
          </a:prstGeom>
        </p:spPr>
      </p:pic>
      <p:sp>
        <p:nvSpPr>
          <p:cNvPr id="5" name="Footer Placeholder 4"/>
          <p:cNvSpPr>
            <a:spLocks noGrp="1"/>
          </p:cNvSpPr>
          <p:nvPr>
            <p:ph type="ftr" sz="quarter" idx="11"/>
          </p:nvPr>
        </p:nvSpPr>
        <p:spPr>
          <a:xfrm>
            <a:off x="576000" y="4860000"/>
            <a:ext cx="2895600" cy="135000"/>
          </a:xfrm>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
        <p:nvSpPr>
          <p:cNvPr id="9" name="Text Placeholder 8"/>
          <p:cNvSpPr>
            <a:spLocks noGrp="1"/>
          </p:cNvSpPr>
          <p:nvPr>
            <p:ph type="body" sz="quarter" idx="13"/>
          </p:nvPr>
        </p:nvSpPr>
        <p:spPr>
          <a:xfrm>
            <a:off x="4572003" y="2052001"/>
            <a:ext cx="3672407" cy="1113816"/>
          </a:xfrm>
        </p:spPr>
        <p:txBody>
          <a:bodyPr/>
          <a:lstStyle>
            <a:lvl1pPr algn="r">
              <a:lnSpc>
                <a:spcPct val="85000"/>
              </a:lnSpc>
              <a:spcBef>
                <a:spcPts val="0"/>
              </a:spcBef>
              <a:spcAft>
                <a:spcPts val="0"/>
              </a:spcAft>
              <a:defRPr sz="2250" b="1" cap="all" baseline="0">
                <a:solidFill>
                  <a:schemeClr val="accent3"/>
                </a:solidFill>
              </a:defRPr>
            </a:lvl1pPr>
            <a:lvl2pPr algn="r">
              <a:lnSpc>
                <a:spcPct val="85000"/>
              </a:lnSpc>
              <a:spcBef>
                <a:spcPts val="0"/>
              </a:spcBef>
              <a:spcAft>
                <a:spcPts val="0"/>
              </a:spcAft>
              <a:defRPr cap="all" baseline="0">
                <a:solidFill>
                  <a:schemeClr val="bg1"/>
                </a:solidFill>
              </a:defRPr>
            </a:lvl2pPr>
            <a:lvl3pPr>
              <a:defRPr cap="all" baseline="0"/>
            </a:lvl3pPr>
            <a:lvl4pPr>
              <a:defRPr cap="all" baseline="0"/>
            </a:lvl4pPr>
            <a:lvl5pPr>
              <a:defRPr cap="all" baseline="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071270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no graphic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86"/>
            <a:ext cx="9144000" cy="5148071"/>
          </a:xfrm>
          <a:prstGeom prst="rect">
            <a:avLst/>
          </a:prstGeom>
        </p:spPr>
      </p:pic>
      <p:sp>
        <p:nvSpPr>
          <p:cNvPr id="5" name="Footer Placeholder 4"/>
          <p:cNvSpPr>
            <a:spLocks noGrp="1"/>
          </p:cNvSpPr>
          <p:nvPr>
            <p:ph type="ftr" sz="quarter" idx="11"/>
          </p:nvPr>
        </p:nvSpPr>
        <p:spPr>
          <a:xfrm>
            <a:off x="576000" y="4860000"/>
            <a:ext cx="2895600" cy="135000"/>
          </a:xfrm>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
        <p:nvSpPr>
          <p:cNvPr id="8" name="Text Placeholder 8"/>
          <p:cNvSpPr>
            <a:spLocks noGrp="1"/>
          </p:cNvSpPr>
          <p:nvPr>
            <p:ph type="body" sz="quarter" idx="13"/>
          </p:nvPr>
        </p:nvSpPr>
        <p:spPr>
          <a:xfrm>
            <a:off x="4572003" y="2052001"/>
            <a:ext cx="3672407" cy="1113816"/>
          </a:xfrm>
        </p:spPr>
        <p:txBody>
          <a:bodyPr/>
          <a:lstStyle>
            <a:lvl1pPr algn="r">
              <a:lnSpc>
                <a:spcPct val="85000"/>
              </a:lnSpc>
              <a:spcBef>
                <a:spcPts val="0"/>
              </a:spcBef>
              <a:spcAft>
                <a:spcPts val="0"/>
              </a:spcAft>
              <a:defRPr sz="2250" b="1" cap="all" baseline="0">
                <a:solidFill>
                  <a:schemeClr val="accent3"/>
                </a:solidFill>
              </a:defRPr>
            </a:lvl1pPr>
            <a:lvl2pPr algn="r">
              <a:lnSpc>
                <a:spcPct val="85000"/>
              </a:lnSpc>
              <a:spcBef>
                <a:spcPts val="0"/>
              </a:spcBef>
              <a:spcAft>
                <a:spcPts val="0"/>
              </a:spcAft>
              <a:defRPr cap="all" baseline="0">
                <a:solidFill>
                  <a:schemeClr val="bg1"/>
                </a:solidFill>
              </a:defRPr>
            </a:lvl2pPr>
            <a:lvl3pPr>
              <a:defRPr cap="all" baseline="0"/>
            </a:lvl3pPr>
            <a:lvl4pPr>
              <a:defRPr cap="all" baseline="0"/>
            </a:lvl4pPr>
            <a:lvl5pPr>
              <a:defRPr cap="all" baseline="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81982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 y="-2285"/>
            <a:ext cx="9143996" cy="5148070"/>
          </a:xfrm>
          <a:prstGeom prst="rect">
            <a:avLst/>
          </a:prstGeom>
        </p:spPr>
      </p:pic>
      <p:sp>
        <p:nvSpPr>
          <p:cNvPr id="5" name="Footer Placeholder 4"/>
          <p:cNvSpPr>
            <a:spLocks noGrp="1"/>
          </p:cNvSpPr>
          <p:nvPr>
            <p:ph type="ftr" sz="quarter" idx="11"/>
          </p:nvPr>
        </p:nvSpPr>
        <p:spPr>
          <a:xfrm>
            <a:off x="576000" y="4860000"/>
            <a:ext cx="2895600" cy="135000"/>
          </a:xfrm>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
        <p:nvSpPr>
          <p:cNvPr id="8" name="Text Placeholder 8"/>
          <p:cNvSpPr>
            <a:spLocks noGrp="1"/>
          </p:cNvSpPr>
          <p:nvPr>
            <p:ph type="body" sz="quarter" idx="13"/>
          </p:nvPr>
        </p:nvSpPr>
        <p:spPr>
          <a:xfrm>
            <a:off x="4572003" y="2052001"/>
            <a:ext cx="3672407" cy="1113816"/>
          </a:xfrm>
        </p:spPr>
        <p:txBody>
          <a:bodyPr/>
          <a:lstStyle>
            <a:lvl1pPr algn="r">
              <a:lnSpc>
                <a:spcPct val="85000"/>
              </a:lnSpc>
              <a:spcBef>
                <a:spcPts val="0"/>
              </a:spcBef>
              <a:spcAft>
                <a:spcPts val="0"/>
              </a:spcAft>
              <a:defRPr sz="2250" b="1" cap="all" baseline="0">
                <a:solidFill>
                  <a:schemeClr val="accent3"/>
                </a:solidFill>
              </a:defRPr>
            </a:lvl1pPr>
            <a:lvl2pPr algn="r">
              <a:lnSpc>
                <a:spcPct val="85000"/>
              </a:lnSpc>
              <a:spcBef>
                <a:spcPts val="0"/>
              </a:spcBef>
              <a:spcAft>
                <a:spcPts val="0"/>
              </a:spcAft>
              <a:defRPr cap="all" baseline="0">
                <a:solidFill>
                  <a:schemeClr val="bg1"/>
                </a:solidFill>
              </a:defRPr>
            </a:lvl2pPr>
            <a:lvl3pPr>
              <a:defRPr cap="all" baseline="0"/>
            </a:lvl3pPr>
            <a:lvl4pPr>
              <a:defRPr cap="all" baseline="0"/>
            </a:lvl4pPr>
            <a:lvl5pPr>
              <a:defRPr cap="all" baseline="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776157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full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86"/>
            <a:ext cx="9144000" cy="5148071"/>
          </a:xfrm>
          <a:prstGeom prst="rect">
            <a:avLst/>
          </a:prstGeom>
        </p:spPr>
      </p:pic>
      <p:sp>
        <p:nvSpPr>
          <p:cNvPr id="3" name="Content Placeholder 2"/>
          <p:cNvSpPr>
            <a:spLocks noGrp="1"/>
          </p:cNvSpPr>
          <p:nvPr>
            <p:ph idx="1"/>
          </p:nvPr>
        </p:nvSpPr>
        <p:spPr>
          <a:xfrm>
            <a:off x="576000" y="756001"/>
            <a:ext cx="8028250" cy="3510000"/>
          </a:xfrm>
        </p:spPr>
        <p:txBody>
          <a:bodyPr>
            <a:normAutofit/>
          </a:bodyPr>
          <a:lstStyle>
            <a:lvl1pPr>
              <a:defRPr sz="2250">
                <a:solidFill>
                  <a:schemeClr val="bg1"/>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a:t>Edit Master text styles</a:t>
            </a:r>
          </a:p>
        </p:txBody>
      </p:sp>
      <p:sp>
        <p:nvSpPr>
          <p:cNvPr id="5" name="Footer Placeholder 4"/>
          <p:cNvSpPr>
            <a:spLocks noGrp="1"/>
          </p:cNvSpPr>
          <p:nvPr>
            <p:ph type="ftr" sz="quarter" idx="11"/>
          </p:nvPr>
        </p:nvSpPr>
        <p:spPr>
          <a:xfrm>
            <a:off x="576000" y="4860000"/>
            <a:ext cx="2895600" cy="135000"/>
          </a:xfrm>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169989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full page-l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 y="187846"/>
            <a:ext cx="9143999" cy="5148071"/>
          </a:xfrm>
          <a:prstGeom prst="rect">
            <a:avLst/>
          </a:prstGeom>
        </p:spPr>
      </p:pic>
      <p:sp>
        <p:nvSpPr>
          <p:cNvPr id="3" name="Content Placeholder 2"/>
          <p:cNvSpPr>
            <a:spLocks noGrp="1"/>
          </p:cNvSpPr>
          <p:nvPr>
            <p:ph idx="1"/>
          </p:nvPr>
        </p:nvSpPr>
        <p:spPr>
          <a:xfrm>
            <a:off x="576000" y="756001"/>
            <a:ext cx="8028250" cy="3510000"/>
          </a:xfrm>
        </p:spPr>
        <p:txBody>
          <a:bodyPr>
            <a:normAutofit/>
          </a:bodyPr>
          <a:lstStyle>
            <a:lvl1pPr>
              <a:defRPr sz="2250">
                <a:solidFill>
                  <a:schemeClr val="tx2"/>
                </a:solidFill>
              </a:defRPr>
            </a:lvl1pPr>
            <a:lvl2pPr>
              <a:defRPr sz="3000">
                <a:solidFill>
                  <a:schemeClr val="bg1"/>
                </a:solidFill>
              </a:defRPr>
            </a:lvl2pPr>
            <a:lvl3pPr>
              <a:defRPr sz="3000">
                <a:solidFill>
                  <a:schemeClr val="bg1"/>
                </a:solidFill>
              </a:defRPr>
            </a:lvl3pPr>
            <a:lvl4pPr>
              <a:defRPr sz="3000">
                <a:solidFill>
                  <a:schemeClr val="bg1"/>
                </a:solidFill>
              </a:defRPr>
            </a:lvl4pPr>
            <a:lvl5pPr>
              <a:defRPr sz="3000">
                <a:solidFill>
                  <a:schemeClr val="bg1"/>
                </a:solidFill>
              </a:defRPr>
            </a:lvl5pPr>
          </a:lstStyle>
          <a:p>
            <a:pPr lvl="0"/>
            <a:r>
              <a:rPr lang="en-US"/>
              <a:t>Edit Master text styles</a:t>
            </a:r>
          </a:p>
        </p:txBody>
      </p:sp>
      <p:sp>
        <p:nvSpPr>
          <p:cNvPr id="5" name="Footer Placeholder 4"/>
          <p:cNvSpPr>
            <a:spLocks noGrp="1"/>
          </p:cNvSpPr>
          <p:nvPr>
            <p:ph type="ftr" sz="quarter" idx="11"/>
          </p:nvPr>
        </p:nvSpPr>
        <p:spPr>
          <a:xfrm>
            <a:off x="576000" y="4860000"/>
            <a:ext cx="2895600" cy="135000"/>
          </a:xfrm>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091158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Quot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 y="-2285"/>
            <a:ext cx="9143999" cy="5148070"/>
          </a:xfrm>
          <a:prstGeom prst="rect">
            <a:avLst/>
          </a:prstGeom>
        </p:spPr>
      </p:pic>
      <p:sp>
        <p:nvSpPr>
          <p:cNvPr id="4" name="Text Placeholder 3"/>
          <p:cNvSpPr>
            <a:spLocks noGrp="1"/>
          </p:cNvSpPr>
          <p:nvPr>
            <p:ph type="body" sz="quarter" idx="13"/>
          </p:nvPr>
        </p:nvSpPr>
        <p:spPr>
          <a:xfrm>
            <a:off x="3960000" y="324003"/>
            <a:ext cx="4620438" cy="3240088"/>
          </a:xfrm>
        </p:spPr>
        <p:txBody>
          <a:bodyPr/>
          <a:lstStyle>
            <a:lvl1pPr algn="r">
              <a:spcAft>
                <a:spcPts val="899"/>
              </a:spcAft>
              <a:defRPr sz="2250" i="1">
                <a:solidFill>
                  <a:schemeClr val="bg1"/>
                </a:solidFill>
              </a:defRPr>
            </a:lvl1pPr>
            <a:lvl2pPr algn="r">
              <a:defRPr sz="900" i="0" cap="all" baseline="0">
                <a:solidFill>
                  <a:schemeClr val="bg1"/>
                </a:solidFill>
                <a:latin typeface="RLFont Bold" panose="020B0804040201010104" pitchFamily="34" charset="0"/>
                <a:ea typeface="RLFont Bold" panose="020B0804040201010104" pitchFamily="34" charset="0"/>
              </a:defRPr>
            </a:lvl2pPr>
            <a:lvl3pPr marL="0" indent="0" algn="r">
              <a:buNone/>
              <a:defRPr sz="900" i="0" cap="all" baseline="0">
                <a:solidFill>
                  <a:schemeClr val="bg1"/>
                </a:solidFill>
              </a:defRPr>
            </a:lvl3pPr>
            <a:lvl4pPr algn="r">
              <a:defRPr/>
            </a:lvl4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576000" y="4860000"/>
            <a:ext cx="2895600" cy="135000"/>
          </a:xfrm>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945862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8000" y="1200154"/>
            <a:ext cx="3812232" cy="3394472"/>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8200" y="1200154"/>
            <a:ext cx="3811588" cy="3394472"/>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a:xfrm>
            <a:off x="576000" y="4860000"/>
            <a:ext cx="2895600" cy="135000"/>
          </a:xfrm>
        </p:spPr>
        <p:txBody>
          <a:bodyPr/>
          <a:lstStyle/>
          <a:p>
            <a:r>
              <a:rPr lang="en-AU" dirty="0">
                <a:solidFill>
                  <a:srgbClr val="343D43"/>
                </a:solidFill>
              </a:rPr>
              <a:t>NSWRL PRESENTATION TITLE</a:t>
            </a:r>
          </a:p>
        </p:txBody>
      </p:sp>
      <p:sp>
        <p:nvSpPr>
          <p:cNvPr id="7" name="Slide Number Placeholder 6"/>
          <p:cNvSpPr>
            <a:spLocks noGrp="1"/>
          </p:cNvSpPr>
          <p:nvPr>
            <p:ph type="sldNum" sz="quarter" idx="12"/>
          </p:nvPr>
        </p:nvSpPr>
        <p:spPr>
          <a:xfrm>
            <a:off x="7200000" y="4860000"/>
            <a:ext cx="1368000" cy="135000"/>
          </a:xfrm>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10" name="Text Placeholder 7"/>
          <p:cNvSpPr>
            <a:spLocks noGrp="1"/>
          </p:cNvSpPr>
          <p:nvPr>
            <p:ph type="body" sz="quarter" idx="13"/>
          </p:nvPr>
        </p:nvSpPr>
        <p:spPr>
          <a:xfrm>
            <a:off x="576000" y="297079"/>
            <a:ext cx="6588296" cy="573551"/>
          </a:xfrm>
        </p:spPr>
        <p:txBody>
          <a:bodyPr vert="horz" lIns="0" tIns="0" rIns="0" bIns="0" rtlCol="0" anchor="t">
            <a:normAutofit/>
          </a:bodyPr>
          <a:lstStyle>
            <a:lvl1pPr>
              <a:spcBef>
                <a:spcPts val="0"/>
              </a:spcBef>
              <a:spcAft>
                <a:spcPts val="0"/>
              </a:spcAft>
              <a:defRPr lang="en-US" sz="975" cap="all" baseline="0" smtClean="0">
                <a:solidFill>
                  <a:schemeClr val="tx2"/>
                </a:solidFill>
                <a:ea typeface="+mj-ea"/>
                <a:cs typeface="+mj-cs"/>
              </a:defRPr>
            </a:lvl1pPr>
            <a:lvl2pPr>
              <a:spcBef>
                <a:spcPts val="0"/>
              </a:spcBef>
              <a:spcAft>
                <a:spcPts val="0"/>
              </a:spcAft>
              <a:defRPr lang="en-US" sz="975" cap="all" baseline="0" smtClean="0">
                <a:solidFill>
                  <a:schemeClr val="bg2"/>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Edit Master text styles</a:t>
            </a:r>
          </a:p>
          <a:p>
            <a:pPr lvl="1">
              <a:spcBef>
                <a:spcPct val="0"/>
              </a:spcBef>
            </a:pPr>
            <a:r>
              <a:rPr lang="en-US"/>
              <a:t>Second level</a:t>
            </a:r>
          </a:p>
        </p:txBody>
      </p:sp>
    </p:spTree>
    <p:extLst>
      <p:ext uri="{BB962C8B-B14F-4D97-AF65-F5344CB8AC3E}">
        <p14:creationId xmlns:p14="http://schemas.microsoft.com/office/powerpoint/2010/main" val="286072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1" y="1151338"/>
            <a:ext cx="3813820" cy="479822"/>
          </a:xfrm>
        </p:spPr>
        <p:txBody>
          <a:bodyPr anchor="ctr"/>
          <a:lstStyle>
            <a:lvl1pPr marL="0" indent="0">
              <a:buNone/>
              <a:defRPr sz="1500" b="1"/>
            </a:lvl1pPr>
            <a:lvl2pPr marL="342859" indent="0">
              <a:buNone/>
              <a:defRPr sz="1500" b="1"/>
            </a:lvl2pPr>
            <a:lvl3pPr marL="685716" indent="0">
              <a:buNone/>
              <a:defRPr sz="1350" b="1"/>
            </a:lvl3pPr>
            <a:lvl4pPr marL="1028574" indent="0">
              <a:buNone/>
              <a:defRPr sz="1200" b="1"/>
            </a:lvl4pPr>
            <a:lvl5pPr marL="1371433" indent="0">
              <a:buNone/>
              <a:defRPr sz="1200" b="1"/>
            </a:lvl5pPr>
            <a:lvl6pPr marL="1714290" indent="0">
              <a:buNone/>
              <a:defRPr sz="1200" b="1"/>
            </a:lvl6pPr>
            <a:lvl7pPr marL="2057149" indent="0">
              <a:buNone/>
              <a:defRPr sz="1200" b="1"/>
            </a:lvl7pPr>
            <a:lvl8pPr marL="2400007" indent="0">
              <a:buNone/>
              <a:defRPr sz="1200" b="1"/>
            </a:lvl8pPr>
            <a:lvl9pPr marL="2742865" indent="0">
              <a:buNone/>
              <a:defRPr sz="1200" b="1"/>
            </a:lvl9pPr>
          </a:lstStyle>
          <a:p>
            <a:pPr lvl="0"/>
            <a:r>
              <a:rPr lang="en-US"/>
              <a:t>Edit Master text styles</a:t>
            </a:r>
          </a:p>
        </p:txBody>
      </p:sp>
      <p:sp>
        <p:nvSpPr>
          <p:cNvPr id="4" name="Content Placeholder 3"/>
          <p:cNvSpPr>
            <a:spLocks noGrp="1"/>
          </p:cNvSpPr>
          <p:nvPr>
            <p:ph sz="half" idx="2"/>
          </p:nvPr>
        </p:nvSpPr>
        <p:spPr>
          <a:xfrm>
            <a:off x="648001" y="1631156"/>
            <a:ext cx="3813820" cy="2963466"/>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64" y="1151338"/>
            <a:ext cx="3814763" cy="479822"/>
          </a:xfrm>
        </p:spPr>
        <p:txBody>
          <a:bodyPr anchor="ctr"/>
          <a:lstStyle>
            <a:lvl1pPr marL="0" indent="0">
              <a:buNone/>
              <a:defRPr sz="1500" b="1"/>
            </a:lvl1pPr>
            <a:lvl2pPr marL="342859" indent="0">
              <a:buNone/>
              <a:defRPr sz="1500" b="1"/>
            </a:lvl2pPr>
            <a:lvl3pPr marL="685716" indent="0">
              <a:buNone/>
              <a:defRPr sz="1350" b="1"/>
            </a:lvl3pPr>
            <a:lvl4pPr marL="1028574" indent="0">
              <a:buNone/>
              <a:defRPr sz="1200" b="1"/>
            </a:lvl4pPr>
            <a:lvl5pPr marL="1371433" indent="0">
              <a:buNone/>
              <a:defRPr sz="1200" b="1"/>
            </a:lvl5pPr>
            <a:lvl6pPr marL="1714290" indent="0">
              <a:buNone/>
              <a:defRPr sz="1200" b="1"/>
            </a:lvl6pPr>
            <a:lvl7pPr marL="2057149" indent="0">
              <a:buNone/>
              <a:defRPr sz="1200" b="1"/>
            </a:lvl7pPr>
            <a:lvl8pPr marL="2400007" indent="0">
              <a:buNone/>
              <a:defRPr sz="1200" b="1"/>
            </a:lvl8pPr>
            <a:lvl9pPr marL="2742865" indent="0">
              <a:buNone/>
              <a:defRPr sz="1200" b="1"/>
            </a:lvl9pPr>
          </a:lstStyle>
          <a:p>
            <a:pPr lvl="0"/>
            <a:r>
              <a:rPr lang="en-US"/>
              <a:t>Edit Master text styles</a:t>
            </a:r>
          </a:p>
        </p:txBody>
      </p:sp>
      <p:sp>
        <p:nvSpPr>
          <p:cNvPr id="6" name="Content Placeholder 5"/>
          <p:cNvSpPr>
            <a:spLocks noGrp="1"/>
          </p:cNvSpPr>
          <p:nvPr>
            <p:ph sz="quarter" idx="4"/>
          </p:nvPr>
        </p:nvSpPr>
        <p:spPr>
          <a:xfrm>
            <a:off x="4645064" y="1631156"/>
            <a:ext cx="3814763" cy="2963466"/>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p:cNvSpPr>
            <a:spLocks noGrp="1"/>
          </p:cNvSpPr>
          <p:nvPr>
            <p:ph type="ftr" sz="quarter" idx="11"/>
          </p:nvPr>
        </p:nvSpPr>
        <p:spPr>
          <a:xfrm>
            <a:off x="576000" y="4860000"/>
            <a:ext cx="2895600" cy="135000"/>
          </a:xfrm>
        </p:spPr>
        <p:txBody>
          <a:bodyPr/>
          <a:lstStyle/>
          <a:p>
            <a:r>
              <a:rPr lang="en-AU" dirty="0">
                <a:solidFill>
                  <a:srgbClr val="343D43"/>
                </a:solidFill>
              </a:rPr>
              <a:t>NSWRL PRESENTATION TITLE</a:t>
            </a:r>
          </a:p>
        </p:txBody>
      </p:sp>
      <p:sp>
        <p:nvSpPr>
          <p:cNvPr id="9" name="Slide Number Placeholder 8"/>
          <p:cNvSpPr>
            <a:spLocks noGrp="1"/>
          </p:cNvSpPr>
          <p:nvPr>
            <p:ph type="sldNum" sz="quarter" idx="12"/>
          </p:nvPr>
        </p:nvSpPr>
        <p:spPr>
          <a:xfrm>
            <a:off x="7200000" y="4860000"/>
            <a:ext cx="1368000" cy="135000"/>
          </a:xfrm>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12" name="Text Placeholder 7"/>
          <p:cNvSpPr>
            <a:spLocks noGrp="1"/>
          </p:cNvSpPr>
          <p:nvPr>
            <p:ph type="body" sz="quarter" idx="13"/>
          </p:nvPr>
        </p:nvSpPr>
        <p:spPr>
          <a:xfrm>
            <a:off x="576000" y="297079"/>
            <a:ext cx="6588296" cy="573551"/>
          </a:xfrm>
        </p:spPr>
        <p:txBody>
          <a:bodyPr vert="horz" lIns="0" tIns="0" rIns="0" bIns="0" rtlCol="0" anchor="t">
            <a:normAutofit/>
          </a:bodyPr>
          <a:lstStyle>
            <a:lvl1pPr>
              <a:spcBef>
                <a:spcPts val="0"/>
              </a:spcBef>
              <a:spcAft>
                <a:spcPts val="0"/>
              </a:spcAft>
              <a:defRPr lang="en-US" sz="975" cap="all" baseline="0" smtClean="0">
                <a:solidFill>
                  <a:schemeClr val="tx2"/>
                </a:solidFill>
                <a:ea typeface="+mj-ea"/>
                <a:cs typeface="+mj-cs"/>
              </a:defRPr>
            </a:lvl1pPr>
            <a:lvl2pPr>
              <a:spcBef>
                <a:spcPts val="0"/>
              </a:spcBef>
              <a:spcAft>
                <a:spcPts val="0"/>
              </a:spcAft>
              <a:defRPr lang="en-US" sz="975" cap="all" baseline="0" smtClean="0">
                <a:solidFill>
                  <a:schemeClr val="bg2"/>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Edit Master text styles</a:t>
            </a:r>
          </a:p>
          <a:p>
            <a:pPr lvl="1">
              <a:spcBef>
                <a:spcPct val="0"/>
              </a:spcBef>
            </a:pPr>
            <a:r>
              <a:rPr lang="en-US"/>
              <a:t>Second level</a:t>
            </a:r>
          </a:p>
        </p:txBody>
      </p:sp>
    </p:spTree>
    <p:extLst>
      <p:ext uri="{BB962C8B-B14F-4D97-AF65-F5344CB8AC3E}">
        <p14:creationId xmlns:p14="http://schemas.microsoft.com/office/powerpoint/2010/main" val="3781584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6000" y="4860000"/>
            <a:ext cx="2895600" cy="135000"/>
          </a:xfrm>
        </p:spPr>
        <p:txBody>
          <a:bodyPr/>
          <a:lstStyle/>
          <a:p>
            <a:r>
              <a:rPr lang="en-AU" dirty="0">
                <a:solidFill>
                  <a:srgbClr val="343D43"/>
                </a:solidFill>
              </a:rPr>
              <a:t>NSWRL PRESENTATION TITLE</a:t>
            </a:r>
          </a:p>
        </p:txBody>
      </p:sp>
      <p:sp>
        <p:nvSpPr>
          <p:cNvPr id="5" name="Slide Number Placeholder 4"/>
          <p:cNvSpPr>
            <a:spLocks noGrp="1"/>
          </p:cNvSpPr>
          <p:nvPr>
            <p:ph type="sldNum" sz="quarter" idx="12"/>
          </p:nvPr>
        </p:nvSpPr>
        <p:spPr>
          <a:xfrm>
            <a:off x="7200000" y="4860000"/>
            <a:ext cx="1368000" cy="135000"/>
          </a:xfrm>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7" name="Text Placeholder 7"/>
          <p:cNvSpPr>
            <a:spLocks noGrp="1"/>
          </p:cNvSpPr>
          <p:nvPr>
            <p:ph type="body" sz="quarter" idx="13"/>
          </p:nvPr>
        </p:nvSpPr>
        <p:spPr>
          <a:xfrm>
            <a:off x="576000" y="297079"/>
            <a:ext cx="6588296" cy="573551"/>
          </a:xfrm>
        </p:spPr>
        <p:txBody>
          <a:bodyPr vert="horz" lIns="0" tIns="0" rIns="0" bIns="0" rtlCol="0" anchor="t">
            <a:normAutofit/>
          </a:bodyPr>
          <a:lstStyle>
            <a:lvl1pPr>
              <a:spcBef>
                <a:spcPts val="0"/>
              </a:spcBef>
              <a:spcAft>
                <a:spcPts val="0"/>
              </a:spcAft>
              <a:defRPr lang="en-US" sz="975" cap="all" baseline="0" smtClean="0">
                <a:solidFill>
                  <a:schemeClr val="tx2"/>
                </a:solidFill>
                <a:ea typeface="+mj-ea"/>
                <a:cs typeface="+mj-cs"/>
              </a:defRPr>
            </a:lvl1pPr>
            <a:lvl2pPr>
              <a:spcBef>
                <a:spcPts val="0"/>
              </a:spcBef>
              <a:spcAft>
                <a:spcPts val="0"/>
              </a:spcAft>
              <a:defRPr lang="en-US" sz="975" cap="all" baseline="0" smtClean="0">
                <a:solidFill>
                  <a:schemeClr val="bg2"/>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Edit Master text styles</a:t>
            </a:r>
          </a:p>
          <a:p>
            <a:pPr lvl="1">
              <a:spcBef>
                <a:spcPct val="0"/>
              </a:spcBef>
            </a:pPr>
            <a:r>
              <a:rPr lang="en-US"/>
              <a:t>Second level</a:t>
            </a:r>
          </a:p>
        </p:txBody>
      </p:sp>
    </p:spTree>
    <p:extLst>
      <p:ext uri="{BB962C8B-B14F-4D97-AF65-F5344CB8AC3E}">
        <p14:creationId xmlns:p14="http://schemas.microsoft.com/office/powerpoint/2010/main" val="330955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graphic">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86"/>
            <a:ext cx="9144000" cy="5148071"/>
          </a:xfrm>
          <a:prstGeom prst="rect">
            <a:avLst/>
          </a:prstGeom>
        </p:spPr>
      </p:pic>
      <p:sp>
        <p:nvSpPr>
          <p:cNvPr id="6" name="Text Placeholder 8"/>
          <p:cNvSpPr>
            <a:spLocks noGrp="1"/>
          </p:cNvSpPr>
          <p:nvPr>
            <p:ph type="body" sz="quarter" idx="13"/>
          </p:nvPr>
        </p:nvSpPr>
        <p:spPr>
          <a:xfrm>
            <a:off x="576005" y="1707834"/>
            <a:ext cx="4788095" cy="1620000"/>
          </a:xfrm>
        </p:spPr>
        <p:txBody>
          <a:bodyPr vert="horz" lIns="0" tIns="0" rIns="0" bIns="0" rtlCol="0" anchor="b">
            <a:normAutofit/>
          </a:bodyPr>
          <a:lstStyle>
            <a:lvl1pPr marL="0" indent="0">
              <a:lnSpc>
                <a:spcPct val="85000"/>
              </a:lnSpc>
              <a:spcBef>
                <a:spcPts val="0"/>
              </a:spcBef>
              <a:buNone/>
              <a:defRPr lang="en-US" sz="1800" cap="all" spc="-75" baseline="0" smtClean="0">
                <a:solidFill>
                  <a:schemeClr val="accent1"/>
                </a:solidFill>
                <a:latin typeface="+mj-lt"/>
                <a:ea typeface="+mj-ea"/>
                <a:cs typeface="+mj-cs"/>
              </a:defRPr>
            </a:lvl1pPr>
            <a:lvl2pPr marL="0" indent="0">
              <a:lnSpc>
                <a:spcPct val="85000"/>
              </a:lnSpc>
              <a:spcBef>
                <a:spcPts val="0"/>
              </a:spcBef>
              <a:buFont typeface="Arial" panose="020B0604020202020204" pitchFamily="34" charset="0"/>
              <a:buNone/>
              <a:defRPr lang="en-US" sz="1050" cap="all" spc="-75" baseline="0" smtClean="0">
                <a:solidFill>
                  <a:schemeClr val="bg1"/>
                </a:solidFill>
              </a:defRPr>
            </a:lvl2pPr>
            <a:lvl3pPr marL="0" indent="0">
              <a:lnSpc>
                <a:spcPct val="85000"/>
              </a:lnSpc>
              <a:spcBef>
                <a:spcPts val="0"/>
              </a:spcBef>
              <a:defRPr lang="en-US" smtClean="0"/>
            </a:lvl3pPr>
            <a:lvl4pPr marL="0" indent="0">
              <a:lnSpc>
                <a:spcPct val="85000"/>
              </a:lnSpc>
              <a:spcBef>
                <a:spcPts val="0"/>
              </a:spcBef>
              <a:defRPr lang="en-US" smtClean="0"/>
            </a:lvl4pPr>
            <a:lvl5pPr marL="0" indent="0">
              <a:lnSpc>
                <a:spcPct val="85000"/>
              </a:lnSpc>
              <a:spcBef>
                <a:spcPts val="0"/>
              </a:spcBef>
              <a:defRPr lang="en-AU"/>
            </a:lvl5pPr>
          </a:lstStyle>
          <a:p>
            <a:pPr lvl="0">
              <a:spcBef>
                <a:spcPct val="0"/>
              </a:spcBef>
            </a:pPr>
            <a:r>
              <a:rPr lang="en-US"/>
              <a:t>Edit Master text styles</a:t>
            </a:r>
          </a:p>
          <a:p>
            <a:pPr lvl="1">
              <a:spcBef>
                <a:spcPct val="0"/>
              </a:spcBef>
            </a:pPr>
            <a:r>
              <a:rPr lang="en-US"/>
              <a:t>Second level</a:t>
            </a:r>
          </a:p>
        </p:txBody>
      </p:sp>
      <p:sp>
        <p:nvSpPr>
          <p:cNvPr id="8" name="Text Placeholder 10"/>
          <p:cNvSpPr>
            <a:spLocks noGrp="1"/>
          </p:cNvSpPr>
          <p:nvPr>
            <p:ph type="body" sz="quarter" idx="14"/>
          </p:nvPr>
        </p:nvSpPr>
        <p:spPr>
          <a:xfrm>
            <a:off x="576000" y="3543300"/>
            <a:ext cx="4392612" cy="1134666"/>
          </a:xfrm>
        </p:spPr>
        <p:txBody>
          <a:bodyPr lIns="0" tIns="0" rIns="0" bIns="0">
            <a:normAutofit/>
          </a:bodyPr>
          <a:lstStyle>
            <a:lvl1pPr marL="0" indent="0">
              <a:spcAft>
                <a:spcPts val="0"/>
              </a:spcAft>
              <a:buFont typeface="Arial" panose="020B0604020202020204" pitchFamily="34" charset="0"/>
              <a:buNone/>
              <a:defRPr sz="525" b="1" cap="all" baseline="0">
                <a:solidFill>
                  <a:schemeClr val="bg1"/>
                </a:solidFill>
              </a:defRPr>
            </a:lvl1pPr>
            <a:lvl2pPr marL="0" indent="0">
              <a:spcBef>
                <a:spcPts val="0"/>
              </a:spcBef>
              <a:spcAft>
                <a:spcPts val="450"/>
              </a:spcAft>
              <a:buFont typeface="Arial" panose="020B0604020202020204" pitchFamily="34" charset="0"/>
              <a:buNone/>
              <a:defRPr sz="900">
                <a:solidFill>
                  <a:schemeClr val="bg1"/>
                </a:solidFill>
              </a:defRPr>
            </a:lvl2pPr>
            <a:lvl3pPr marL="685716" indent="0">
              <a:buNone/>
              <a:defRPr sz="675">
                <a:solidFill>
                  <a:schemeClr val="bg1"/>
                </a:solidFill>
              </a:defRPr>
            </a:lvl3pPr>
            <a:lvl4pPr marL="1028574" indent="0">
              <a:buNone/>
              <a:defRPr sz="675">
                <a:solidFill>
                  <a:schemeClr val="bg1"/>
                </a:solidFill>
              </a:defRPr>
            </a:lvl4pPr>
            <a:lvl5pPr marL="1371433" indent="0">
              <a:buNone/>
              <a:defRPr sz="675">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34891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86"/>
            <a:ext cx="9144000" cy="5148071"/>
          </a:xfrm>
          <a:prstGeom prst="rect">
            <a:avLst/>
          </a:prstGeom>
        </p:spPr>
      </p:pic>
      <p:sp>
        <p:nvSpPr>
          <p:cNvPr id="9" name="Text Placeholder 8"/>
          <p:cNvSpPr>
            <a:spLocks noGrp="1"/>
          </p:cNvSpPr>
          <p:nvPr>
            <p:ph type="body" sz="quarter" idx="13"/>
          </p:nvPr>
        </p:nvSpPr>
        <p:spPr>
          <a:xfrm>
            <a:off x="4068002" y="1377000"/>
            <a:ext cx="4536248" cy="1113816"/>
          </a:xfrm>
        </p:spPr>
        <p:txBody>
          <a:bodyPr>
            <a:noAutofit/>
          </a:bodyPr>
          <a:lstStyle>
            <a:lvl1pPr algn="r">
              <a:spcBef>
                <a:spcPts val="0"/>
              </a:spcBef>
              <a:spcAft>
                <a:spcPts val="899"/>
              </a:spcAft>
              <a:defRPr sz="2250" b="1" cap="all" baseline="0">
                <a:solidFill>
                  <a:schemeClr val="bg1"/>
                </a:solidFill>
              </a:defRPr>
            </a:lvl1pPr>
            <a:lvl2pPr algn="r">
              <a:spcBef>
                <a:spcPts val="0"/>
              </a:spcBef>
              <a:spcAft>
                <a:spcPts val="0"/>
              </a:spcAft>
              <a:defRPr cap="all" baseline="0">
                <a:solidFill>
                  <a:schemeClr val="bg1"/>
                </a:solidFill>
              </a:defRPr>
            </a:lvl2pPr>
            <a:lvl3pPr>
              <a:defRPr cap="all" baseline="0"/>
            </a:lvl3pPr>
            <a:lvl4pPr>
              <a:defRPr cap="all" baseline="0"/>
            </a:lvl4pPr>
            <a:lvl5pPr>
              <a:defRPr cap="all" baseline="0"/>
            </a:lvl5pPr>
          </a:lstStyle>
          <a:p>
            <a:pPr lvl="0"/>
            <a:r>
              <a:rPr lang="en-US"/>
              <a:t>Edit Master text styles</a:t>
            </a:r>
          </a:p>
        </p:txBody>
      </p:sp>
      <p:sp>
        <p:nvSpPr>
          <p:cNvPr id="2" name="TextBox 1"/>
          <p:cNvSpPr txBox="1"/>
          <p:nvPr userDrawn="1"/>
        </p:nvSpPr>
        <p:spPr>
          <a:xfrm>
            <a:off x="648000" y="4809516"/>
            <a:ext cx="3384376" cy="138499"/>
          </a:xfrm>
          <a:prstGeom prst="rect">
            <a:avLst/>
          </a:prstGeom>
          <a:noFill/>
        </p:spPr>
        <p:txBody>
          <a:bodyPr wrap="square" lIns="0" tIns="0" rIns="0" bIns="0" rtlCol="0">
            <a:spAutoFit/>
          </a:bodyPr>
          <a:lstStyle/>
          <a:p>
            <a:pPr defTabSz="685716">
              <a:defRPr/>
            </a:pPr>
            <a:r>
              <a:rPr lang="en-GB" sz="900" dirty="0">
                <a:solidFill>
                  <a:prstClr val="white"/>
                </a:solidFill>
              </a:rPr>
              <a:t>©  NSWRL 2018</a:t>
            </a:r>
          </a:p>
        </p:txBody>
      </p:sp>
    </p:spTree>
    <p:extLst>
      <p:ext uri="{BB962C8B-B14F-4D97-AF65-F5344CB8AC3E}">
        <p14:creationId xmlns:p14="http://schemas.microsoft.com/office/powerpoint/2010/main" val="178660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86"/>
            <a:ext cx="9144000" cy="5148071"/>
          </a:xfrm>
          <a:prstGeom prst="rect">
            <a:avLst/>
          </a:prstGeom>
        </p:spPr>
      </p:pic>
      <p:sp>
        <p:nvSpPr>
          <p:cNvPr id="8" name="Text Placeholder 7"/>
          <p:cNvSpPr>
            <a:spLocks noGrp="1"/>
          </p:cNvSpPr>
          <p:nvPr>
            <p:ph type="body" sz="quarter" idx="13"/>
          </p:nvPr>
        </p:nvSpPr>
        <p:spPr>
          <a:xfrm>
            <a:off x="576000" y="324000"/>
            <a:ext cx="6588296" cy="492552"/>
          </a:xfrm>
        </p:spPr>
        <p:txBody>
          <a:bodyPr vert="horz" lIns="0" tIns="0" rIns="0" bIns="0" rtlCol="0" anchor="t">
            <a:normAutofit/>
          </a:bodyPr>
          <a:lstStyle>
            <a:lvl1pPr>
              <a:spcBef>
                <a:spcPts val="0"/>
              </a:spcBef>
              <a:spcAft>
                <a:spcPts val="0"/>
              </a:spcAft>
              <a:defRPr lang="en-US" sz="975" cap="all" baseline="0" smtClean="0">
                <a:solidFill>
                  <a:schemeClr val="accent1"/>
                </a:solidFill>
                <a:ea typeface="+mj-ea"/>
                <a:cs typeface="+mj-cs"/>
              </a:defRPr>
            </a:lvl1pPr>
            <a:lvl2pPr>
              <a:spcBef>
                <a:spcPts val="0"/>
              </a:spcBef>
              <a:spcAft>
                <a:spcPts val="0"/>
              </a:spcAft>
              <a:defRPr lang="en-US" sz="975" cap="all" baseline="0" smtClean="0">
                <a:solidFill>
                  <a:schemeClr val="bg1"/>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Edit Master text styles</a:t>
            </a:r>
          </a:p>
          <a:p>
            <a:pPr lvl="1">
              <a:spcBef>
                <a:spcPct val="0"/>
              </a:spcBef>
            </a:pPr>
            <a:r>
              <a:rPr lang="en-US"/>
              <a:t>Second level</a:t>
            </a:r>
          </a:p>
        </p:txBody>
      </p:sp>
      <p:sp>
        <p:nvSpPr>
          <p:cNvPr id="3" name="Content Placeholder 2"/>
          <p:cNvSpPr>
            <a:spLocks noGrp="1"/>
          </p:cNvSpPr>
          <p:nvPr>
            <p:ph idx="1"/>
          </p:nvPr>
        </p:nvSpPr>
        <p:spPr>
          <a:xfrm>
            <a:off x="576000" y="1187999"/>
            <a:ext cx="7992000" cy="3510000"/>
          </a:xfrm>
        </p:spPr>
        <p:txBody>
          <a:bodyPr/>
          <a:lstStyle>
            <a:lvl1pPr>
              <a:lnSpc>
                <a:spcPct val="85000"/>
              </a:lnSpc>
              <a:spcAft>
                <a:spcPts val="0"/>
              </a:spcAft>
              <a:defRPr lang="en-US" sz="3000" kern="1200" dirty="0" smtClean="0">
                <a:solidFill>
                  <a:schemeClr val="accent1"/>
                </a:solidFill>
                <a:latin typeface="+mn-lt"/>
                <a:ea typeface="+mn-ea"/>
                <a:cs typeface="+mn-cs"/>
              </a:defRPr>
            </a:lvl1pPr>
            <a:lvl2pPr>
              <a:lnSpc>
                <a:spcPct val="85000"/>
              </a:lnSpc>
              <a:spcAft>
                <a:spcPts val="1350"/>
              </a:spcAft>
              <a:defRPr sz="3000">
                <a:solidFill>
                  <a:schemeClr val="bg1"/>
                </a:solidFill>
              </a:defRPr>
            </a:lvl2pPr>
            <a:lvl3pPr marL="407144" indent="-407144">
              <a:buNone/>
              <a:tabLst/>
              <a:defRPr sz="1125">
                <a:solidFill>
                  <a:schemeClr val="bg1"/>
                </a:solidFill>
              </a:defRPr>
            </a:lvl3pPr>
            <a:lvl4pPr marL="676193" indent="-269048">
              <a:tabLst/>
              <a:defRPr sz="1125">
                <a:solidFill>
                  <a:schemeClr val="bg1"/>
                </a:solidFill>
              </a:defRPr>
            </a:lvl4pPr>
            <a:lvl5pP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576000" y="4860000"/>
            <a:ext cx="2895600" cy="135000"/>
          </a:xfrm>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8782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187999"/>
            <a:ext cx="7992000" cy="3510000"/>
          </a:xfrm>
        </p:spPr>
        <p:txBody>
          <a:bodyPr/>
          <a:lstStyle>
            <a:lvl1pPr>
              <a:defRPr>
                <a:solidFill>
                  <a:schemeClr val="accent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576000" y="4860000"/>
            <a:ext cx="2895600" cy="135000"/>
          </a:xfrm>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7" name="Text Placeholder 7"/>
          <p:cNvSpPr>
            <a:spLocks noGrp="1"/>
          </p:cNvSpPr>
          <p:nvPr>
            <p:ph type="body" sz="quarter" idx="13"/>
          </p:nvPr>
        </p:nvSpPr>
        <p:spPr>
          <a:xfrm>
            <a:off x="576000" y="297079"/>
            <a:ext cx="6588296" cy="573551"/>
          </a:xfrm>
        </p:spPr>
        <p:txBody>
          <a:bodyPr vert="horz" lIns="0" tIns="0" rIns="0" bIns="0" rtlCol="0" anchor="t">
            <a:normAutofit/>
          </a:bodyPr>
          <a:lstStyle>
            <a:lvl1pPr>
              <a:spcBef>
                <a:spcPts val="0"/>
              </a:spcBef>
              <a:spcAft>
                <a:spcPts val="0"/>
              </a:spcAft>
              <a:defRPr lang="en-US" sz="975" cap="all" baseline="0" smtClean="0">
                <a:solidFill>
                  <a:schemeClr val="tx2"/>
                </a:solidFill>
                <a:ea typeface="+mj-ea"/>
                <a:cs typeface="+mj-cs"/>
              </a:defRPr>
            </a:lvl1pPr>
            <a:lvl2pPr>
              <a:spcBef>
                <a:spcPts val="0"/>
              </a:spcBef>
              <a:spcAft>
                <a:spcPts val="0"/>
              </a:spcAft>
              <a:defRPr lang="en-US" sz="975" cap="all" baseline="0" smtClean="0">
                <a:solidFill>
                  <a:schemeClr val="bg2"/>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Edit Master text styles</a:t>
            </a:r>
          </a:p>
          <a:p>
            <a:pPr lvl="1">
              <a:spcBef>
                <a:spcPct val="0"/>
              </a:spcBef>
            </a:pPr>
            <a:r>
              <a:rPr lang="en-US"/>
              <a:t>Second level</a:t>
            </a:r>
          </a:p>
        </p:txBody>
      </p:sp>
    </p:spTree>
    <p:extLst>
      <p:ext uri="{BB962C8B-B14F-4D97-AF65-F5344CB8AC3E}">
        <p14:creationId xmlns:p14="http://schemas.microsoft.com/office/powerpoint/2010/main" val="168701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 left tex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000" y="1080000"/>
            <a:ext cx="5304438" cy="3636000"/>
          </a:xfrm>
        </p:spPr>
        <p:txBody>
          <a:bodyPr/>
          <a:lstStyle>
            <a:lvl2pPr>
              <a:defRPr>
                <a:solidFill>
                  <a:schemeClr val="bg2"/>
                </a:solidFill>
              </a:defRPr>
            </a:lvl2pPr>
            <a:lvl3pPr>
              <a:defRPr>
                <a:solidFill>
                  <a:schemeClr val="tx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576000" y="4860000"/>
            <a:ext cx="2895600" cy="135000"/>
          </a:xfrm>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4" name="Picture Placeholder 3"/>
          <p:cNvSpPr>
            <a:spLocks noGrp="1"/>
          </p:cNvSpPr>
          <p:nvPr>
            <p:ph type="pic" sz="quarter" idx="14"/>
          </p:nvPr>
        </p:nvSpPr>
        <p:spPr>
          <a:xfrm>
            <a:off x="576000" y="1080000"/>
            <a:ext cx="2520000" cy="3636000"/>
          </a:xfrm>
        </p:spPr>
        <p:txBody>
          <a:bodyPr/>
          <a:lstStyle/>
          <a:p>
            <a:r>
              <a:rPr lang="en-US" dirty="0"/>
              <a:t>Click icon to add picture</a:t>
            </a:r>
            <a:endParaRPr lang="en-AU" dirty="0"/>
          </a:p>
        </p:txBody>
      </p:sp>
      <p:sp>
        <p:nvSpPr>
          <p:cNvPr id="9" name="Text Placeholder 7"/>
          <p:cNvSpPr>
            <a:spLocks noGrp="1"/>
          </p:cNvSpPr>
          <p:nvPr>
            <p:ph type="body" sz="quarter" idx="13"/>
          </p:nvPr>
        </p:nvSpPr>
        <p:spPr>
          <a:xfrm>
            <a:off x="576000" y="297079"/>
            <a:ext cx="6588296" cy="573551"/>
          </a:xfrm>
        </p:spPr>
        <p:txBody>
          <a:bodyPr vert="horz" lIns="0" tIns="0" rIns="0" bIns="0" rtlCol="0" anchor="t">
            <a:normAutofit/>
          </a:bodyPr>
          <a:lstStyle>
            <a:lvl1pPr>
              <a:spcBef>
                <a:spcPts val="0"/>
              </a:spcBef>
              <a:spcAft>
                <a:spcPts val="0"/>
              </a:spcAft>
              <a:defRPr lang="en-US" sz="975" cap="all" baseline="0" smtClean="0">
                <a:solidFill>
                  <a:schemeClr val="tx2"/>
                </a:solidFill>
                <a:ea typeface="+mj-ea"/>
                <a:cs typeface="+mj-cs"/>
              </a:defRPr>
            </a:lvl1pPr>
            <a:lvl2pPr>
              <a:spcBef>
                <a:spcPts val="0"/>
              </a:spcBef>
              <a:spcAft>
                <a:spcPts val="0"/>
              </a:spcAft>
              <a:defRPr lang="en-US" sz="975" cap="all" baseline="0" smtClean="0">
                <a:solidFill>
                  <a:schemeClr val="bg2"/>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Edit Master text styles</a:t>
            </a:r>
          </a:p>
          <a:p>
            <a:pPr lvl="1">
              <a:spcBef>
                <a:spcPct val="0"/>
              </a:spcBef>
            </a:pPr>
            <a:r>
              <a:rPr lang="en-US"/>
              <a:t>Second level</a:t>
            </a:r>
          </a:p>
        </p:txBody>
      </p:sp>
    </p:spTree>
    <p:extLst>
      <p:ext uri="{BB962C8B-B14F-4D97-AF65-F5344CB8AC3E}">
        <p14:creationId xmlns:p14="http://schemas.microsoft.com/office/powerpoint/2010/main" val="382821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 left, arrows &amp; text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76000" y="4860000"/>
            <a:ext cx="2895600" cy="135000"/>
          </a:xfrm>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4" name="Picture Placeholder 3"/>
          <p:cNvSpPr>
            <a:spLocks noGrp="1"/>
          </p:cNvSpPr>
          <p:nvPr>
            <p:ph type="pic" sz="quarter" idx="14"/>
          </p:nvPr>
        </p:nvSpPr>
        <p:spPr>
          <a:xfrm>
            <a:off x="576000" y="1188001"/>
            <a:ext cx="3132000" cy="3456000"/>
          </a:xfrm>
        </p:spPr>
        <p:txBody>
          <a:bodyPr/>
          <a:lstStyle/>
          <a:p>
            <a:r>
              <a:rPr lang="en-US" dirty="0"/>
              <a:t>Click icon to add picture</a:t>
            </a:r>
            <a:endParaRPr lang="en-AU" dirty="0"/>
          </a:p>
        </p:txBody>
      </p:sp>
      <p:sp>
        <p:nvSpPr>
          <p:cNvPr id="7" name="Text Placeholder 7"/>
          <p:cNvSpPr>
            <a:spLocks noGrp="1"/>
          </p:cNvSpPr>
          <p:nvPr>
            <p:ph type="body" sz="quarter" idx="13"/>
          </p:nvPr>
        </p:nvSpPr>
        <p:spPr>
          <a:xfrm>
            <a:off x="576000" y="297079"/>
            <a:ext cx="6588296" cy="573551"/>
          </a:xfrm>
        </p:spPr>
        <p:txBody>
          <a:bodyPr vert="horz" lIns="0" tIns="0" rIns="0" bIns="0" rtlCol="0" anchor="t">
            <a:normAutofit/>
          </a:bodyPr>
          <a:lstStyle>
            <a:lvl1pPr>
              <a:spcBef>
                <a:spcPts val="0"/>
              </a:spcBef>
              <a:spcAft>
                <a:spcPts val="0"/>
              </a:spcAft>
              <a:defRPr lang="en-US" sz="975" cap="all" baseline="0" smtClean="0">
                <a:solidFill>
                  <a:schemeClr val="tx2"/>
                </a:solidFill>
                <a:ea typeface="+mj-ea"/>
                <a:cs typeface="+mj-cs"/>
              </a:defRPr>
            </a:lvl1pPr>
            <a:lvl2pPr>
              <a:spcBef>
                <a:spcPts val="0"/>
              </a:spcBef>
              <a:spcAft>
                <a:spcPts val="0"/>
              </a:spcAft>
              <a:defRPr lang="en-US" sz="975" cap="all" baseline="0" smtClean="0">
                <a:solidFill>
                  <a:schemeClr val="bg2"/>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Edit Master text styles</a:t>
            </a:r>
          </a:p>
          <a:p>
            <a:pPr lvl="1">
              <a:spcBef>
                <a:spcPct val="0"/>
              </a:spcBef>
            </a:pPr>
            <a:r>
              <a:rPr lang="en-US"/>
              <a:t>Second level</a:t>
            </a:r>
          </a:p>
        </p:txBody>
      </p:sp>
    </p:spTree>
    <p:extLst>
      <p:ext uri="{BB962C8B-B14F-4D97-AF65-F5344CB8AC3E}">
        <p14:creationId xmlns:p14="http://schemas.microsoft.com/office/powerpoint/2010/main" val="101788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 &amp;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2823983"/>
            <a:ext cx="2520000" cy="1836000"/>
          </a:xfrm>
        </p:spPr>
        <p:txBody>
          <a:bodyPr>
            <a:noAutofit/>
          </a:bodyPr>
          <a:lstStyle>
            <a:lvl1pPr marL="269048" indent="-269048">
              <a:buFontTx/>
              <a:buBlip>
                <a:blip r:embed="rId2"/>
              </a:buBlip>
              <a:defRPr sz="2250">
                <a:solidFill>
                  <a:schemeClr val="accent1"/>
                </a:solidFill>
              </a:defRPr>
            </a:lvl1pPr>
            <a:lvl2pPr>
              <a:spcBef>
                <a:spcPts val="0"/>
              </a:spcBef>
              <a:spcAft>
                <a:spcPts val="450"/>
              </a:spcAft>
              <a:defRPr sz="1200">
                <a:solidFill>
                  <a:schemeClr val="tx2"/>
                </a:solidFill>
              </a:defRPr>
            </a:lvl2pPr>
            <a:lvl3pPr marL="0" indent="0">
              <a:buNone/>
              <a:defRPr sz="900">
                <a:solidFill>
                  <a:schemeClr val="bg2"/>
                </a:solidFill>
              </a:defRPr>
            </a:lvl3pPr>
            <a:lvl4pPr marL="133334" indent="-133334">
              <a:buFont typeface="Arial" panose="020B0604020202020204" pitchFamily="34" charset="0"/>
              <a:buChar char="•"/>
              <a:defRPr sz="900">
                <a:solidFill>
                  <a:schemeClr val="bg2"/>
                </a:solidFill>
              </a:defRPr>
            </a:lvl4pPr>
            <a:lvl5pPr marL="269048" indent="-140477">
              <a:buFont typeface="RLFont Regular" panose="020B0504040201010104" pitchFamily="34" charset="0"/>
              <a:buChar char="−"/>
              <a:defRPr sz="9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576000" y="4860000"/>
            <a:ext cx="2895600" cy="135000"/>
          </a:xfrm>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7" name="Content Placeholder 2"/>
          <p:cNvSpPr>
            <a:spLocks noGrp="1"/>
          </p:cNvSpPr>
          <p:nvPr>
            <p:ph idx="14"/>
          </p:nvPr>
        </p:nvSpPr>
        <p:spPr>
          <a:xfrm>
            <a:off x="3330224" y="2823983"/>
            <a:ext cx="2520000" cy="1836000"/>
          </a:xfrm>
        </p:spPr>
        <p:txBody>
          <a:bodyPr>
            <a:noAutofit/>
          </a:bodyPr>
          <a:lstStyle>
            <a:lvl1pPr marL="269048" indent="-269048">
              <a:buFontTx/>
              <a:buBlip>
                <a:blip r:embed="rId2"/>
              </a:buBlip>
              <a:defRPr sz="2250">
                <a:solidFill>
                  <a:schemeClr val="accent1"/>
                </a:solidFill>
              </a:defRPr>
            </a:lvl1pPr>
            <a:lvl2pPr>
              <a:spcBef>
                <a:spcPts val="0"/>
              </a:spcBef>
              <a:spcAft>
                <a:spcPts val="450"/>
              </a:spcAft>
              <a:defRPr sz="1200">
                <a:solidFill>
                  <a:schemeClr val="tx2"/>
                </a:solidFill>
              </a:defRPr>
            </a:lvl2pPr>
            <a:lvl3pPr marL="0" indent="0">
              <a:buNone/>
              <a:defRPr sz="900">
                <a:solidFill>
                  <a:schemeClr val="bg2"/>
                </a:solidFill>
              </a:defRPr>
            </a:lvl3pPr>
            <a:lvl4pPr marL="133334" indent="-133334">
              <a:buFont typeface="Arial" panose="020B0604020202020204" pitchFamily="34" charset="0"/>
              <a:buChar char="•"/>
              <a:defRPr sz="900"/>
            </a:lvl4pPr>
            <a:lvl5pPr marL="269048" indent="-140477">
              <a:buFont typeface="RLFont Regular" panose="020B0504040201010104" pitchFamily="34" charset="0"/>
              <a:buChar cha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2"/>
          <p:cNvSpPr>
            <a:spLocks noGrp="1"/>
          </p:cNvSpPr>
          <p:nvPr>
            <p:ph idx="15"/>
          </p:nvPr>
        </p:nvSpPr>
        <p:spPr>
          <a:xfrm>
            <a:off x="6084448" y="2823983"/>
            <a:ext cx="2520000" cy="1836000"/>
          </a:xfrm>
        </p:spPr>
        <p:txBody>
          <a:bodyPr>
            <a:noAutofit/>
          </a:bodyPr>
          <a:lstStyle>
            <a:lvl1pPr marL="269048" indent="-269048">
              <a:buFontTx/>
              <a:buBlip>
                <a:blip r:embed="rId2"/>
              </a:buBlip>
              <a:defRPr sz="2250">
                <a:solidFill>
                  <a:schemeClr val="accent1"/>
                </a:solidFill>
              </a:defRPr>
            </a:lvl1pPr>
            <a:lvl2pPr>
              <a:spcBef>
                <a:spcPts val="0"/>
              </a:spcBef>
              <a:spcAft>
                <a:spcPts val="450"/>
              </a:spcAft>
              <a:defRPr sz="1200">
                <a:solidFill>
                  <a:schemeClr val="tx2"/>
                </a:solidFill>
              </a:defRPr>
            </a:lvl2pPr>
            <a:lvl3pPr marL="0" indent="0">
              <a:buNone/>
              <a:defRPr sz="900">
                <a:solidFill>
                  <a:schemeClr val="bg2"/>
                </a:solidFill>
              </a:defRPr>
            </a:lvl3pPr>
            <a:lvl4pPr marL="133334" indent="-133334">
              <a:buFont typeface="Arial" panose="020B0604020202020204" pitchFamily="34" charset="0"/>
              <a:buChar char="•"/>
              <a:defRPr sz="900"/>
            </a:lvl4pPr>
            <a:lvl5pPr marL="269048" indent="-140477">
              <a:buFont typeface="RLFont Regular" panose="020B0504040201010104" pitchFamily="34" charset="0"/>
              <a:buChar cha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Picture Placeholder 3"/>
          <p:cNvSpPr>
            <a:spLocks noGrp="1"/>
          </p:cNvSpPr>
          <p:nvPr>
            <p:ph type="pic" sz="quarter" idx="16"/>
          </p:nvPr>
        </p:nvSpPr>
        <p:spPr>
          <a:xfrm>
            <a:off x="576000" y="1188000"/>
            <a:ext cx="2520000" cy="1548000"/>
          </a:xfrm>
        </p:spPr>
        <p:txBody>
          <a:bodyPr/>
          <a:lstStyle/>
          <a:p>
            <a:r>
              <a:rPr lang="en-US" dirty="0"/>
              <a:t>Click icon to add picture</a:t>
            </a:r>
            <a:endParaRPr lang="en-AU" dirty="0"/>
          </a:p>
        </p:txBody>
      </p:sp>
      <p:sp>
        <p:nvSpPr>
          <p:cNvPr id="11" name="Picture Placeholder 3"/>
          <p:cNvSpPr>
            <a:spLocks noGrp="1"/>
          </p:cNvSpPr>
          <p:nvPr>
            <p:ph type="pic" sz="quarter" idx="17"/>
          </p:nvPr>
        </p:nvSpPr>
        <p:spPr>
          <a:xfrm>
            <a:off x="3330224" y="1188000"/>
            <a:ext cx="2520000" cy="1548000"/>
          </a:xfrm>
        </p:spPr>
        <p:txBody>
          <a:bodyPr/>
          <a:lstStyle/>
          <a:p>
            <a:r>
              <a:rPr lang="en-US" dirty="0"/>
              <a:t>Click icon to add picture</a:t>
            </a:r>
            <a:endParaRPr lang="en-AU" dirty="0"/>
          </a:p>
        </p:txBody>
      </p:sp>
      <p:sp>
        <p:nvSpPr>
          <p:cNvPr id="12" name="Picture Placeholder 3"/>
          <p:cNvSpPr>
            <a:spLocks noGrp="1"/>
          </p:cNvSpPr>
          <p:nvPr>
            <p:ph type="pic" sz="quarter" idx="18"/>
          </p:nvPr>
        </p:nvSpPr>
        <p:spPr>
          <a:xfrm>
            <a:off x="6084448" y="1188000"/>
            <a:ext cx="2520000" cy="1548000"/>
          </a:xfrm>
        </p:spPr>
        <p:txBody>
          <a:bodyPr/>
          <a:lstStyle/>
          <a:p>
            <a:r>
              <a:rPr lang="en-US" dirty="0"/>
              <a:t>Click icon to add picture</a:t>
            </a:r>
            <a:endParaRPr lang="en-AU" dirty="0"/>
          </a:p>
        </p:txBody>
      </p:sp>
      <p:sp>
        <p:nvSpPr>
          <p:cNvPr id="13" name="Text Placeholder 7"/>
          <p:cNvSpPr>
            <a:spLocks noGrp="1"/>
          </p:cNvSpPr>
          <p:nvPr>
            <p:ph type="body" sz="quarter" idx="13"/>
          </p:nvPr>
        </p:nvSpPr>
        <p:spPr>
          <a:xfrm>
            <a:off x="576000" y="297079"/>
            <a:ext cx="6588296" cy="573551"/>
          </a:xfrm>
        </p:spPr>
        <p:txBody>
          <a:bodyPr vert="horz" lIns="0" tIns="0" rIns="0" bIns="0" rtlCol="0" anchor="t">
            <a:normAutofit/>
          </a:bodyPr>
          <a:lstStyle>
            <a:lvl1pPr>
              <a:spcBef>
                <a:spcPts val="0"/>
              </a:spcBef>
              <a:spcAft>
                <a:spcPts val="0"/>
              </a:spcAft>
              <a:defRPr lang="en-US" sz="975" cap="all" baseline="0" smtClean="0">
                <a:solidFill>
                  <a:schemeClr val="tx2"/>
                </a:solidFill>
                <a:ea typeface="+mj-ea"/>
                <a:cs typeface="+mj-cs"/>
              </a:defRPr>
            </a:lvl1pPr>
            <a:lvl2pPr>
              <a:spcBef>
                <a:spcPts val="0"/>
              </a:spcBef>
              <a:spcAft>
                <a:spcPts val="0"/>
              </a:spcAft>
              <a:defRPr lang="en-US" sz="975" cap="all" baseline="0" smtClean="0">
                <a:solidFill>
                  <a:schemeClr val="bg2"/>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Edit Master text styles</a:t>
            </a:r>
          </a:p>
          <a:p>
            <a:pPr lvl="1">
              <a:spcBef>
                <a:spcPct val="0"/>
              </a:spcBef>
            </a:pPr>
            <a:r>
              <a:rPr lang="en-US"/>
              <a:t>Second level</a:t>
            </a:r>
          </a:p>
        </p:txBody>
      </p:sp>
    </p:spTree>
    <p:extLst>
      <p:ext uri="{BB962C8B-B14F-4D97-AF65-F5344CB8AC3E}">
        <p14:creationId xmlns:p14="http://schemas.microsoft.com/office/powerpoint/2010/main" val="373535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ontent-da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86"/>
            <a:ext cx="9144000" cy="5148071"/>
          </a:xfrm>
          <a:prstGeom prst="rect">
            <a:avLst/>
          </a:prstGeom>
        </p:spPr>
      </p:pic>
      <p:sp>
        <p:nvSpPr>
          <p:cNvPr id="8" name="Text Placeholder 7"/>
          <p:cNvSpPr>
            <a:spLocks noGrp="1"/>
          </p:cNvSpPr>
          <p:nvPr>
            <p:ph type="body" sz="quarter" idx="13"/>
          </p:nvPr>
        </p:nvSpPr>
        <p:spPr>
          <a:xfrm>
            <a:off x="576000" y="297079"/>
            <a:ext cx="6588296" cy="573551"/>
          </a:xfrm>
        </p:spPr>
        <p:txBody>
          <a:bodyPr vert="horz" lIns="0" tIns="0" rIns="0" bIns="0" rtlCol="0" anchor="t">
            <a:normAutofit/>
          </a:bodyPr>
          <a:lstStyle>
            <a:lvl1pPr>
              <a:spcBef>
                <a:spcPts val="0"/>
              </a:spcBef>
              <a:spcAft>
                <a:spcPts val="0"/>
              </a:spcAft>
              <a:defRPr lang="en-US" sz="975" cap="all" baseline="0" smtClean="0">
                <a:solidFill>
                  <a:schemeClr val="accent1"/>
                </a:solidFill>
                <a:ea typeface="+mj-ea"/>
                <a:cs typeface="+mj-cs"/>
              </a:defRPr>
            </a:lvl1pPr>
            <a:lvl2pPr>
              <a:spcBef>
                <a:spcPts val="0"/>
              </a:spcBef>
              <a:spcAft>
                <a:spcPts val="0"/>
              </a:spcAft>
              <a:defRPr lang="en-US" sz="975" cap="all" baseline="0" smtClean="0">
                <a:solidFill>
                  <a:schemeClr val="bg1"/>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Edit Master text styles</a:t>
            </a:r>
          </a:p>
          <a:p>
            <a:pPr lvl="1">
              <a:spcBef>
                <a:spcPct val="0"/>
              </a:spcBef>
            </a:pPr>
            <a:r>
              <a:rPr lang="en-US"/>
              <a:t>Second level</a:t>
            </a:r>
          </a:p>
        </p:txBody>
      </p:sp>
      <p:sp>
        <p:nvSpPr>
          <p:cNvPr id="3" name="Content Placeholder 2"/>
          <p:cNvSpPr>
            <a:spLocks noGrp="1"/>
          </p:cNvSpPr>
          <p:nvPr>
            <p:ph idx="1"/>
          </p:nvPr>
        </p:nvSpPr>
        <p:spPr>
          <a:xfrm>
            <a:off x="576000" y="1187999"/>
            <a:ext cx="7992000" cy="351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576000" y="4860000"/>
            <a:ext cx="2895600" cy="135000"/>
          </a:xfrm>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39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content-ligh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76000" y="297079"/>
            <a:ext cx="6588296" cy="573551"/>
          </a:xfrm>
        </p:spPr>
        <p:txBody>
          <a:bodyPr vert="horz" lIns="0" tIns="0" rIns="0" bIns="0" rtlCol="0" anchor="t">
            <a:normAutofit/>
          </a:bodyPr>
          <a:lstStyle>
            <a:lvl1pPr>
              <a:spcBef>
                <a:spcPts val="0"/>
              </a:spcBef>
              <a:spcAft>
                <a:spcPts val="0"/>
              </a:spcAft>
              <a:defRPr lang="en-US" sz="975" cap="all" baseline="0" smtClean="0">
                <a:solidFill>
                  <a:schemeClr val="tx2"/>
                </a:solidFill>
                <a:ea typeface="+mj-ea"/>
                <a:cs typeface="+mj-cs"/>
              </a:defRPr>
            </a:lvl1pPr>
            <a:lvl2pPr>
              <a:spcBef>
                <a:spcPts val="0"/>
              </a:spcBef>
              <a:spcAft>
                <a:spcPts val="0"/>
              </a:spcAft>
              <a:defRPr lang="en-US" sz="975" cap="all" baseline="0" smtClean="0">
                <a:solidFill>
                  <a:schemeClr val="bg2"/>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Edit Master text styles</a:t>
            </a:r>
          </a:p>
          <a:p>
            <a:pPr lvl="1">
              <a:spcBef>
                <a:spcPct val="0"/>
              </a:spcBef>
            </a:pPr>
            <a:r>
              <a:rPr lang="en-US"/>
              <a:t>Second level</a:t>
            </a:r>
          </a:p>
        </p:txBody>
      </p:sp>
      <p:sp>
        <p:nvSpPr>
          <p:cNvPr id="3" name="Content Placeholder 2"/>
          <p:cNvSpPr>
            <a:spLocks noGrp="1"/>
          </p:cNvSpPr>
          <p:nvPr>
            <p:ph idx="1"/>
          </p:nvPr>
        </p:nvSpPr>
        <p:spPr>
          <a:xfrm>
            <a:off x="576000" y="1187999"/>
            <a:ext cx="7992000" cy="3510000"/>
          </a:xfrm>
        </p:spPr>
        <p:txBody>
          <a:bodyPr/>
          <a:lstStyle>
            <a:lvl1pPr>
              <a:defRPr>
                <a:solidFill>
                  <a:schemeClr val="tx2"/>
                </a:solidFill>
              </a:defRPr>
            </a:lvl1pPr>
            <a:lvl2pPr>
              <a:defRPr>
                <a:solidFill>
                  <a:schemeClr val="bg2"/>
                </a:solidFill>
              </a:defRPr>
            </a:lvl2pPr>
            <a:lvl3pPr>
              <a:defRPr>
                <a:solidFill>
                  <a:schemeClr val="tx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576000" y="4860000"/>
            <a:ext cx="2895600" cy="135000"/>
          </a:xfrm>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a:xfrm>
            <a:off x="7200000" y="4860000"/>
            <a:ext cx="1368000" cy="135000"/>
          </a:xfrm>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51902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060" y="13"/>
            <a:ext cx="9135880" cy="5143499"/>
          </a:xfrm>
          <a:prstGeom prst="rect">
            <a:avLst/>
          </a:prstGeom>
        </p:spPr>
      </p:pic>
      <p:sp>
        <p:nvSpPr>
          <p:cNvPr id="2" name="Title Placeholder 1"/>
          <p:cNvSpPr>
            <a:spLocks noGrp="1"/>
          </p:cNvSpPr>
          <p:nvPr>
            <p:ph type="title"/>
          </p:nvPr>
        </p:nvSpPr>
        <p:spPr>
          <a:xfrm>
            <a:off x="576000" y="297001"/>
            <a:ext cx="7812000" cy="573564"/>
          </a:xfrm>
          <a:prstGeom prst="rect">
            <a:avLst/>
          </a:prstGeom>
        </p:spPr>
        <p:txBody>
          <a:bodyPr vert="horz" lIns="0" tIns="0" rIns="0" bIns="0" rtlCol="0" anchor="t">
            <a:normAutofit/>
          </a:bodyPr>
          <a:lstStyle/>
          <a:p>
            <a:r>
              <a:rPr lang="en-US"/>
              <a:t>Click to edit Master title style</a:t>
            </a:r>
            <a:endParaRPr lang="en-AU" dirty="0"/>
          </a:p>
        </p:txBody>
      </p:sp>
      <p:sp>
        <p:nvSpPr>
          <p:cNvPr id="3" name="Text Placeholder 2"/>
          <p:cNvSpPr>
            <a:spLocks noGrp="1"/>
          </p:cNvSpPr>
          <p:nvPr>
            <p:ph type="body" idx="1"/>
          </p:nvPr>
        </p:nvSpPr>
        <p:spPr>
          <a:xfrm>
            <a:off x="576000" y="1187999"/>
            <a:ext cx="8004438" cy="3510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576000" y="4860000"/>
            <a:ext cx="5040000" cy="135000"/>
          </a:xfrm>
          <a:prstGeom prst="rect">
            <a:avLst/>
          </a:prstGeom>
        </p:spPr>
        <p:txBody>
          <a:bodyPr vert="horz" lIns="0" tIns="0" rIns="0" bIns="0" rtlCol="0" anchor="t"/>
          <a:lstStyle>
            <a:lvl1pPr algn="l">
              <a:defRPr sz="525">
                <a:solidFill>
                  <a:schemeClr val="tx2"/>
                </a:solidFill>
              </a:defRPr>
            </a:lvl1pPr>
          </a:lstStyle>
          <a:p>
            <a:pPr defTabSz="685716"/>
            <a:r>
              <a:rPr lang="en-AU" dirty="0">
                <a:solidFill>
                  <a:srgbClr val="343D43"/>
                </a:solidFill>
              </a:rPr>
              <a:t>NSWRL PRESENTATION TITLE</a:t>
            </a:r>
          </a:p>
        </p:txBody>
      </p:sp>
      <p:sp>
        <p:nvSpPr>
          <p:cNvPr id="6" name="Slide Number Placeholder 5"/>
          <p:cNvSpPr>
            <a:spLocks noGrp="1"/>
          </p:cNvSpPr>
          <p:nvPr>
            <p:ph type="sldNum" sz="quarter" idx="4"/>
          </p:nvPr>
        </p:nvSpPr>
        <p:spPr>
          <a:xfrm>
            <a:off x="7236250" y="4860004"/>
            <a:ext cx="1344188" cy="160022"/>
          </a:xfrm>
          <a:prstGeom prst="rect">
            <a:avLst/>
          </a:prstGeom>
        </p:spPr>
        <p:txBody>
          <a:bodyPr vert="horz" lIns="0" tIns="0" rIns="0" bIns="0" rtlCol="0" anchor="t"/>
          <a:lstStyle>
            <a:lvl1pPr algn="r">
              <a:defRPr sz="525">
                <a:solidFill>
                  <a:schemeClr val="tx2"/>
                </a:solidFill>
              </a:defRPr>
            </a:lvl1pPr>
          </a:lstStyle>
          <a:p>
            <a:pPr defTabSz="685716"/>
            <a:fld id="{D9A3F241-6290-484F-BDAD-3EDA3B10F387}" type="slidenum">
              <a:rPr lang="en-AU" smtClean="0">
                <a:solidFill>
                  <a:srgbClr val="343D43"/>
                </a:solidFill>
              </a:rPr>
              <a:pPr defTabSz="685716"/>
              <a:t>‹#›</a:t>
            </a:fld>
            <a:endParaRPr lang="en-AU" dirty="0">
              <a:solidFill>
                <a:srgbClr val="343D43"/>
              </a:solidFill>
            </a:endParaRPr>
          </a:p>
        </p:txBody>
      </p:sp>
    </p:spTree>
    <p:extLst>
      <p:ext uri="{BB962C8B-B14F-4D97-AF65-F5344CB8AC3E}">
        <p14:creationId xmlns:p14="http://schemas.microsoft.com/office/powerpoint/2010/main" val="389687099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Lst>
  <p:hf hdr="0" dt="0"/>
  <p:txStyles>
    <p:titleStyle>
      <a:lvl1pPr algn="l" defTabSz="685716" rtl="0" eaLnBrk="1" latinLnBrk="0" hangingPunct="1">
        <a:spcBef>
          <a:spcPct val="0"/>
        </a:spcBef>
        <a:buNone/>
        <a:defRPr sz="1500" kern="1200" cap="all" baseline="0">
          <a:solidFill>
            <a:schemeClr val="tx2"/>
          </a:solidFill>
          <a:latin typeface="+mn-lt"/>
          <a:ea typeface="+mj-ea"/>
          <a:cs typeface="+mj-cs"/>
        </a:defRPr>
      </a:lvl1pPr>
    </p:titleStyle>
    <p:body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16" rtl="0" eaLnBrk="1" latinLnBrk="0" hangingPunct="1">
        <a:defRPr sz="1350" kern="1200">
          <a:solidFill>
            <a:schemeClr val="tx1"/>
          </a:solidFill>
          <a:latin typeface="+mn-lt"/>
          <a:ea typeface="+mn-ea"/>
          <a:cs typeface="+mn-cs"/>
        </a:defRPr>
      </a:lvl1pPr>
      <a:lvl2pPr marL="342859" algn="l" defTabSz="685716" rtl="0" eaLnBrk="1" latinLnBrk="0" hangingPunct="1">
        <a:defRPr sz="1350" kern="1200">
          <a:solidFill>
            <a:schemeClr val="tx1"/>
          </a:solidFill>
          <a:latin typeface="+mn-lt"/>
          <a:ea typeface="+mn-ea"/>
          <a:cs typeface="+mn-cs"/>
        </a:defRPr>
      </a:lvl2pPr>
      <a:lvl3pPr marL="685716" algn="l" defTabSz="685716" rtl="0" eaLnBrk="1" latinLnBrk="0" hangingPunct="1">
        <a:defRPr sz="1350" kern="1200">
          <a:solidFill>
            <a:schemeClr val="tx1"/>
          </a:solidFill>
          <a:latin typeface="+mn-lt"/>
          <a:ea typeface="+mn-ea"/>
          <a:cs typeface="+mn-cs"/>
        </a:defRPr>
      </a:lvl3pPr>
      <a:lvl4pPr marL="1028574" algn="l" defTabSz="685716" rtl="0" eaLnBrk="1" latinLnBrk="0" hangingPunct="1">
        <a:defRPr sz="1350" kern="1200">
          <a:solidFill>
            <a:schemeClr val="tx1"/>
          </a:solidFill>
          <a:latin typeface="+mn-lt"/>
          <a:ea typeface="+mn-ea"/>
          <a:cs typeface="+mn-cs"/>
        </a:defRPr>
      </a:lvl4pPr>
      <a:lvl5pPr marL="1371433" algn="l" defTabSz="685716" rtl="0" eaLnBrk="1" latinLnBrk="0" hangingPunct="1">
        <a:defRPr sz="1350" kern="1200">
          <a:solidFill>
            <a:schemeClr val="tx1"/>
          </a:solidFill>
          <a:latin typeface="+mn-lt"/>
          <a:ea typeface="+mn-ea"/>
          <a:cs typeface="+mn-cs"/>
        </a:defRPr>
      </a:lvl5pPr>
      <a:lvl6pPr marL="1714290" algn="l" defTabSz="685716" rtl="0" eaLnBrk="1" latinLnBrk="0" hangingPunct="1">
        <a:defRPr sz="1350" kern="1200">
          <a:solidFill>
            <a:schemeClr val="tx1"/>
          </a:solidFill>
          <a:latin typeface="+mn-lt"/>
          <a:ea typeface="+mn-ea"/>
          <a:cs typeface="+mn-cs"/>
        </a:defRPr>
      </a:lvl6pPr>
      <a:lvl7pPr marL="2057149" algn="l" defTabSz="685716" rtl="0" eaLnBrk="1" latinLnBrk="0" hangingPunct="1">
        <a:defRPr sz="1350" kern="1200">
          <a:solidFill>
            <a:schemeClr val="tx1"/>
          </a:solidFill>
          <a:latin typeface="+mn-lt"/>
          <a:ea typeface="+mn-ea"/>
          <a:cs typeface="+mn-cs"/>
        </a:defRPr>
      </a:lvl7pPr>
      <a:lvl8pPr marL="2400007" algn="l" defTabSz="685716" rtl="0" eaLnBrk="1" latinLnBrk="0" hangingPunct="1">
        <a:defRPr sz="1350" kern="1200">
          <a:solidFill>
            <a:schemeClr val="tx1"/>
          </a:solidFill>
          <a:latin typeface="+mn-lt"/>
          <a:ea typeface="+mn-ea"/>
          <a:cs typeface="+mn-cs"/>
        </a:defRPr>
      </a:lvl8pPr>
      <a:lvl9pPr marL="2742865" algn="l" defTabSz="68571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playrugbyleague.com/support/solutions/articles/51000424758-mysideline-manager-injury-reporting#:~:text=Step%201%20%2D%20Log%20into%20MySideline,occurred%20and%20click%20on%20Continu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www.playrugbyleague.com/trainer/concussio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playrugbyleague.com/trainer/concussion/" TargetMode="External"/><Relationship Id="rId3" Type="http://schemas.openxmlformats.org/officeDocument/2006/relationships/hyperlink" Target="https://www.playrugbyleague.com/media/17886/2025-04-09-community-concussion-policy-final-v2.pdf" TargetMode="External"/><Relationship Id="rId7" Type="http://schemas.openxmlformats.org/officeDocument/2006/relationships/hyperlink" Target="https://learn.mysideline.com.au/coursefinder/detail?courseId=26468"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playrugbyleague.com/concussion" TargetMode="External"/><Relationship Id="rId5" Type="http://schemas.openxmlformats.org/officeDocument/2006/relationships/hyperlink" Target="https://prl-cms.nrl.digital/media/18015/nrl-community-medical-clearance-form-2025-1.pdf" TargetMode="External"/><Relationship Id="rId4" Type="http://schemas.openxmlformats.org/officeDocument/2006/relationships/hyperlink" Target="https://prl-cms.nrl.digital/media/17825/nrl-community-hirrf-form-2025-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playrugbyleague.com/concussio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playrugbyleague.com/support/solutions/articles/51000424758-mysideline-manager-injury-reporting#:~:text=Step%201%20%2D%20Log%20into%20MySideline,occurred%20and%20click%20on%20Continu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www.playrugbyleague.com/trainer/concus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365B64-3387-2E43-A603-AAAFFDF646A9}"/>
              </a:ext>
            </a:extLst>
          </p:cNvPr>
          <p:cNvSpPr>
            <a:spLocks noGrp="1"/>
          </p:cNvSpPr>
          <p:nvPr>
            <p:ph type="body" sz="quarter" idx="13"/>
          </p:nvPr>
        </p:nvSpPr>
        <p:spPr>
          <a:xfrm>
            <a:off x="576645" y="2786743"/>
            <a:ext cx="5606442" cy="1089252"/>
          </a:xfrm>
        </p:spPr>
        <p:txBody>
          <a:bodyPr>
            <a:normAutofit/>
          </a:bodyPr>
          <a:lstStyle/>
          <a:p>
            <a:r>
              <a:rPr lang="en-AU" sz="3600" b="1" dirty="0">
                <a:latin typeface="RLFont Black" panose="020B0504040201010104" pitchFamily="34" charset="0"/>
                <a:ea typeface="RLFont Black" panose="020B0504040201010104" pitchFamily="34" charset="0"/>
              </a:rPr>
              <a:t>Community</a:t>
            </a:r>
            <a:r>
              <a:rPr lang="en-AU" sz="3600" dirty="0"/>
              <a:t> </a:t>
            </a:r>
            <a:r>
              <a:rPr lang="en-AU" sz="3600" b="1" dirty="0"/>
              <a:t>RUGBY LEAGUE</a:t>
            </a:r>
          </a:p>
          <a:p>
            <a:r>
              <a:rPr lang="en-AU" sz="2800" dirty="0">
                <a:solidFill>
                  <a:schemeClr val="bg1"/>
                </a:solidFill>
              </a:rPr>
              <a:t>Concussion Protocols</a:t>
            </a:r>
            <a:endParaRPr lang="en-US" sz="2800" dirty="0">
              <a:solidFill>
                <a:schemeClr val="bg1"/>
              </a:solidFill>
            </a:endParaRPr>
          </a:p>
        </p:txBody>
      </p:sp>
    </p:spTree>
    <p:extLst>
      <p:ext uri="{BB962C8B-B14F-4D97-AF65-F5344CB8AC3E}">
        <p14:creationId xmlns:p14="http://schemas.microsoft.com/office/powerpoint/2010/main" val="2126817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82C347-F5EF-244A-A525-345993EA5AD4}"/>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521EBF9-3912-5942-AEA7-DDBC59281DF3}"/>
              </a:ext>
            </a:extLst>
          </p:cNvPr>
          <p:cNvSpPr>
            <a:spLocks noGrp="1"/>
          </p:cNvSpPr>
          <p:nvPr>
            <p:ph type="sldNum" sz="quarter" idx="12"/>
          </p:nvPr>
        </p:nvSpPr>
        <p:spPr/>
        <p:txBody>
          <a:bodyPr/>
          <a:lstStyle/>
          <a:p>
            <a:fld id="{D9A3F241-6290-484F-BDAD-3EDA3B10F387}" type="slidenum">
              <a:rPr lang="en-AU" smtClean="0">
                <a:solidFill>
                  <a:srgbClr val="343D43"/>
                </a:solidFill>
              </a:rPr>
              <a:pPr/>
              <a:t>10</a:t>
            </a:fld>
            <a:endParaRPr lang="en-AU" dirty="0">
              <a:solidFill>
                <a:srgbClr val="343D43"/>
              </a:solidFill>
            </a:endParaRPr>
          </a:p>
        </p:txBody>
      </p:sp>
      <p:sp>
        <p:nvSpPr>
          <p:cNvPr id="5" name="Text Placeholder 4">
            <a:extLst>
              <a:ext uri="{FF2B5EF4-FFF2-40B4-BE49-F238E27FC236}">
                <a16:creationId xmlns:a16="http://schemas.microsoft.com/office/drawing/2014/main" id="{E37F1C50-0BF1-094A-893D-B9ECFA52611D}"/>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9EC6DADF-507E-BC42-A4CF-1EEA589B3130}"/>
              </a:ext>
            </a:extLst>
          </p:cNvPr>
          <p:cNvSpPr txBox="1">
            <a:spLocks/>
          </p:cNvSpPr>
          <p:nvPr/>
        </p:nvSpPr>
        <p:spPr>
          <a:xfrm>
            <a:off x="628251" y="1023239"/>
            <a:ext cx="8092962" cy="3550365"/>
          </a:xfrm>
          <a:prstGeom prst="rect">
            <a:avLst/>
          </a:prstGeom>
        </p:spPr>
        <p:txBody>
          <a:bodyPr vert="horz" lIns="0" tIns="0" rIns="0" bIns="0" rtlCol="0">
            <a:norm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latin typeface="RLFont Black" panose="020B0504040201010104" pitchFamily="34" charset="0"/>
                <a:ea typeface="RLFont Black" panose="020B0504040201010104" pitchFamily="34" charset="0"/>
              </a:rPr>
              <a:t>ONLINE REPORTING - </a:t>
            </a:r>
            <a:r>
              <a:rPr lang="en-AU" sz="1400" dirty="0">
                <a:hlinkClick r:id="rId3"/>
              </a:rPr>
              <a:t>MySideline Manager: Injury Reporting – Play Rugby League Support</a:t>
            </a:r>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hlinkClick r:id="rId4"/>
            </a:endParaRPr>
          </a:p>
          <a:p>
            <a:endParaRPr lang="en-AU" sz="1400" dirty="0">
              <a:latin typeface="RLFont Black" panose="020B0504040201010104" pitchFamily="34" charset="0"/>
              <a:ea typeface="RLFont Black" panose="020B0504040201010104" pitchFamily="34" charset="0"/>
              <a:hlinkClick r:id="rId4"/>
            </a:endParaRPr>
          </a:p>
          <a:p>
            <a:endParaRPr lang="en-AU" sz="1400" dirty="0">
              <a:latin typeface="RLFont Black" panose="020B0504040201010104" pitchFamily="34" charset="0"/>
              <a:ea typeface="RLFont Black" panose="020B0504040201010104" pitchFamily="34" charset="0"/>
              <a:hlinkClick r:id="rId4"/>
            </a:endParaRPr>
          </a:p>
          <a:p>
            <a:endParaRPr lang="en-AU" sz="1400" dirty="0">
              <a:latin typeface="RLFont Black" panose="020B0504040201010104" pitchFamily="34" charset="0"/>
              <a:ea typeface="RLFont Black" panose="020B0504040201010104" pitchFamily="34" charset="0"/>
              <a:hlinkClick r:id="rId4"/>
            </a:endParaRPr>
          </a:p>
        </p:txBody>
      </p:sp>
      <p:sp>
        <p:nvSpPr>
          <p:cNvPr id="12" name="Text Placeholder 4">
            <a:extLst>
              <a:ext uri="{FF2B5EF4-FFF2-40B4-BE49-F238E27FC236}">
                <a16:creationId xmlns:a16="http://schemas.microsoft.com/office/drawing/2014/main" id="{FAB56E48-6BFA-F340-A927-9924F8FD2D95}"/>
              </a:ext>
            </a:extLst>
          </p:cNvPr>
          <p:cNvSpPr txBox="1">
            <a:spLocks/>
          </p:cNvSpPr>
          <p:nvPr/>
        </p:nvSpPr>
        <p:spPr>
          <a:xfrm>
            <a:off x="576000" y="557350"/>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
        <p:nvSpPr>
          <p:cNvPr id="2" name="TextBox 1">
            <a:extLst>
              <a:ext uri="{FF2B5EF4-FFF2-40B4-BE49-F238E27FC236}">
                <a16:creationId xmlns:a16="http://schemas.microsoft.com/office/drawing/2014/main" id="{CD180924-8016-3DC1-8B4D-8C1F88219F70}"/>
              </a:ext>
            </a:extLst>
          </p:cNvPr>
          <p:cNvSpPr txBox="1"/>
          <p:nvPr/>
        </p:nvSpPr>
        <p:spPr>
          <a:xfrm>
            <a:off x="1362165" y="1697711"/>
            <a:ext cx="2930012" cy="2308324"/>
          </a:xfrm>
          <a:prstGeom prst="rect">
            <a:avLst/>
          </a:prstGeom>
          <a:solidFill>
            <a:srgbClr val="00B0F0"/>
          </a:solidFill>
        </p:spPr>
        <p:txBody>
          <a:bodyPr wrap="square" rtlCol="0">
            <a:spAutoFit/>
          </a:bodyPr>
          <a:lstStyle/>
          <a:p>
            <a:pPr marL="342900" indent="-342900">
              <a:buFont typeface="+mj-lt"/>
              <a:buAutoNum type="arabicPeriod"/>
            </a:pPr>
            <a:r>
              <a:rPr lang="en-AU" sz="1600" dirty="0"/>
              <a:t>Have your Sports Trainers been given Game Day admin access to My Sideline?</a:t>
            </a:r>
          </a:p>
          <a:p>
            <a:pPr marL="342900" indent="-342900">
              <a:buFont typeface="+mj-lt"/>
              <a:buAutoNum type="arabicPeriod"/>
            </a:pPr>
            <a:endParaRPr lang="en-AU" sz="1600" dirty="0"/>
          </a:p>
          <a:p>
            <a:pPr marL="342900" indent="-342900">
              <a:buFont typeface="+mj-lt"/>
              <a:buAutoNum type="arabicPeriod"/>
            </a:pPr>
            <a:r>
              <a:rPr lang="en-AU" sz="1600" dirty="0"/>
              <a:t> Remember to share the Online Reporting instructions with each Sports Trainer</a:t>
            </a:r>
          </a:p>
        </p:txBody>
      </p:sp>
      <p:pic>
        <p:nvPicPr>
          <p:cNvPr id="6" name="Picture 5">
            <a:extLst>
              <a:ext uri="{FF2B5EF4-FFF2-40B4-BE49-F238E27FC236}">
                <a16:creationId xmlns:a16="http://schemas.microsoft.com/office/drawing/2014/main" id="{64738984-F57C-BE9F-CD9F-58D1E49CA73B}"/>
              </a:ext>
            </a:extLst>
          </p:cNvPr>
          <p:cNvPicPr>
            <a:picLocks noChangeAspect="1"/>
          </p:cNvPicPr>
          <p:nvPr/>
        </p:nvPicPr>
        <p:blipFill>
          <a:blip r:embed="rId5"/>
          <a:stretch>
            <a:fillRect/>
          </a:stretch>
        </p:blipFill>
        <p:spPr>
          <a:xfrm>
            <a:off x="5030040" y="1567849"/>
            <a:ext cx="2930011" cy="2438186"/>
          </a:xfrm>
          <a:prstGeom prst="rect">
            <a:avLst/>
          </a:prstGeom>
        </p:spPr>
      </p:pic>
    </p:spTree>
    <p:extLst>
      <p:ext uri="{BB962C8B-B14F-4D97-AF65-F5344CB8AC3E}">
        <p14:creationId xmlns:p14="http://schemas.microsoft.com/office/powerpoint/2010/main" val="114412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D8F7B4-E99D-7C45-8D91-6A3165626630}"/>
              </a:ext>
            </a:extLst>
          </p:cNvPr>
          <p:cNvSpPr/>
          <p:nvPr/>
        </p:nvSpPr>
        <p:spPr>
          <a:xfrm>
            <a:off x="0" y="1688123"/>
            <a:ext cx="9144000" cy="111222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9B82C347-F5EF-244A-A525-345993EA5AD4}"/>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521EBF9-3912-5942-AEA7-DDBC59281DF3}"/>
              </a:ext>
            </a:extLst>
          </p:cNvPr>
          <p:cNvSpPr>
            <a:spLocks noGrp="1"/>
          </p:cNvSpPr>
          <p:nvPr>
            <p:ph type="sldNum" sz="quarter" idx="12"/>
          </p:nvPr>
        </p:nvSpPr>
        <p:spPr/>
        <p:txBody>
          <a:bodyPr/>
          <a:lstStyle/>
          <a:p>
            <a:fld id="{D9A3F241-6290-484F-BDAD-3EDA3B10F387}" type="slidenum">
              <a:rPr lang="en-AU" smtClean="0">
                <a:solidFill>
                  <a:srgbClr val="343D43"/>
                </a:solidFill>
              </a:rPr>
              <a:pPr/>
              <a:t>11</a:t>
            </a:fld>
            <a:endParaRPr lang="en-AU" dirty="0">
              <a:solidFill>
                <a:srgbClr val="343D43"/>
              </a:solidFill>
            </a:endParaRPr>
          </a:p>
        </p:txBody>
      </p:sp>
      <p:sp>
        <p:nvSpPr>
          <p:cNvPr id="5" name="Text Placeholder 4">
            <a:extLst>
              <a:ext uri="{FF2B5EF4-FFF2-40B4-BE49-F238E27FC236}">
                <a16:creationId xmlns:a16="http://schemas.microsoft.com/office/drawing/2014/main" id="{E37F1C50-0BF1-094A-893D-B9ECFA52611D}"/>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9EC6DADF-507E-BC42-A4CF-1EEA589B3130}"/>
              </a:ext>
            </a:extLst>
          </p:cNvPr>
          <p:cNvSpPr txBox="1">
            <a:spLocks/>
          </p:cNvSpPr>
          <p:nvPr/>
        </p:nvSpPr>
        <p:spPr>
          <a:xfrm>
            <a:off x="1027610" y="1163628"/>
            <a:ext cx="6644641" cy="3687046"/>
          </a:xfrm>
          <a:prstGeom prst="rect">
            <a:avLst/>
          </a:prstGeom>
        </p:spPr>
        <p:txBody>
          <a:bodyPr vert="horz" lIns="0" tIns="0" rIns="0" bIns="0" rtlCol="0">
            <a:norm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lnSpc>
                <a:spcPct val="115000"/>
              </a:lnSpc>
              <a:spcAft>
                <a:spcPts val="1000"/>
              </a:spcAft>
            </a:pPr>
            <a:r>
              <a:rPr lang="en-AU" sz="1400" dirty="0">
                <a:latin typeface="RLFont Black" panose="020B0A04040201010104" pitchFamily="34" charset="0"/>
                <a:ea typeface="RLFont Black" panose="020B0A04040201010104" pitchFamily="34" charset="0"/>
                <a:cs typeface="Times New Roman" panose="02020603050405020304" pitchFamily="18" charset="0"/>
              </a:rPr>
              <a:t>The Guidelines for Management of Concussion in Rugby League are available at  playrugbyleague.com</a:t>
            </a:r>
          </a:p>
          <a:p>
            <a:pPr algn="ctr">
              <a:lnSpc>
                <a:spcPct val="115000"/>
              </a:lnSpc>
              <a:spcAft>
                <a:spcPts val="1000"/>
              </a:spcAft>
            </a:pPr>
            <a:r>
              <a:rPr lang="en-AU" sz="1400" dirty="0">
                <a:solidFill>
                  <a:schemeClr val="bg1"/>
                </a:solidFill>
                <a:latin typeface="RLFont Bold" panose="020B0804040201010104" pitchFamily="34" charset="0"/>
                <a:ea typeface="Calibri" panose="020F0502020204030204" pitchFamily="34" charset="0"/>
                <a:cs typeface="Times New Roman" panose="02020603050405020304" pitchFamily="18" charset="0"/>
              </a:rPr>
              <a:t>Any player deemed to have suffered a concussive injury will not be allowed to participate in any contact training until the end of Return to Sport strategy is completed successfully. A two-day contact training period MUST then be completed symptom free before returning to matches.</a:t>
            </a:r>
            <a:endParaRPr lang="en-AU" sz="1400" dirty="0">
              <a:solidFill>
                <a:schemeClr val="bg1"/>
              </a:solidFill>
              <a:latin typeface="RLFont Light" panose="020B03040402010101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AU" sz="1400" dirty="0">
                <a:latin typeface="RLFont Black" panose="020B0A04040201010104" pitchFamily="34" charset="0"/>
                <a:ea typeface="RLFont Black" panose="020B0A04040201010104" pitchFamily="34" charset="0"/>
                <a:cs typeface="Times New Roman" panose="02020603050405020304" pitchFamily="18" charset="0"/>
              </a:rPr>
              <a:t>It is the club’s responsibility to ensure that the player takes the</a:t>
            </a:r>
            <a:r>
              <a:rPr lang="en-AU" sz="1400" u="sng" dirty="0">
                <a:latin typeface="RLFont Black" panose="020B0A04040201010104" pitchFamily="34" charset="0"/>
                <a:ea typeface="RLFont Black" panose="020B0A04040201010104" pitchFamily="34" charset="0"/>
                <a:cs typeface="Times New Roman" panose="02020603050405020304" pitchFamily="18" charset="0"/>
              </a:rPr>
              <a:t> </a:t>
            </a:r>
            <a:r>
              <a:rPr lang="en-AU" sz="1400" dirty="0">
                <a:latin typeface="RLFont" panose="020B0504040201010104" pitchFamily="34" charset="0"/>
                <a:ea typeface="RLFont" panose="020B0504040201010104" pitchFamily="34" charset="0"/>
                <a:cs typeface="Times New Roman" panose="02020603050405020304" pitchFamily="18" charset="0"/>
              </a:rPr>
              <a:t>Community Head Injury Recognition and Referral Form </a:t>
            </a:r>
            <a:r>
              <a:rPr lang="en-AU" sz="1400" dirty="0">
                <a:latin typeface="RLFont Black" panose="020B0A04040201010104" pitchFamily="34" charset="0"/>
                <a:ea typeface="RLFont Black" panose="020B0A04040201010104" pitchFamily="34" charset="0"/>
                <a:cs typeface="Times New Roman" panose="02020603050405020304" pitchFamily="18" charset="0"/>
              </a:rPr>
              <a:t>to the doctor within 72 hours and the player/carer must return the form back to the club. After receiving the medical clearance, the player must return to contact training first and remain symptom free for 24 hours before they can return to the game. </a:t>
            </a:r>
          </a:p>
        </p:txBody>
      </p:sp>
      <p:sp>
        <p:nvSpPr>
          <p:cNvPr id="12" name="Text Placeholder 4">
            <a:extLst>
              <a:ext uri="{FF2B5EF4-FFF2-40B4-BE49-F238E27FC236}">
                <a16:creationId xmlns:a16="http://schemas.microsoft.com/office/drawing/2014/main" id="{FAB56E48-6BFA-F340-A927-9924F8FD2D95}"/>
              </a:ext>
            </a:extLst>
          </p:cNvPr>
          <p:cNvSpPr txBox="1">
            <a:spLocks/>
          </p:cNvSpPr>
          <p:nvPr/>
        </p:nvSpPr>
        <p:spPr>
          <a:xfrm>
            <a:off x="628251" y="531739"/>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Tree>
    <p:extLst>
      <p:ext uri="{BB962C8B-B14F-4D97-AF65-F5344CB8AC3E}">
        <p14:creationId xmlns:p14="http://schemas.microsoft.com/office/powerpoint/2010/main" val="377385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82C347-F5EF-244A-A525-345993EA5AD4}"/>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521EBF9-3912-5942-AEA7-DDBC59281DF3}"/>
              </a:ext>
            </a:extLst>
          </p:cNvPr>
          <p:cNvSpPr>
            <a:spLocks noGrp="1"/>
          </p:cNvSpPr>
          <p:nvPr>
            <p:ph type="sldNum" sz="quarter" idx="12"/>
          </p:nvPr>
        </p:nvSpPr>
        <p:spPr/>
        <p:txBody>
          <a:bodyPr/>
          <a:lstStyle/>
          <a:p>
            <a:fld id="{D9A3F241-6290-484F-BDAD-3EDA3B10F387}" type="slidenum">
              <a:rPr lang="en-AU" smtClean="0">
                <a:solidFill>
                  <a:srgbClr val="343D43"/>
                </a:solidFill>
              </a:rPr>
              <a:pPr/>
              <a:t>12</a:t>
            </a:fld>
            <a:endParaRPr lang="en-AU" dirty="0">
              <a:solidFill>
                <a:srgbClr val="343D43"/>
              </a:solidFill>
            </a:endParaRPr>
          </a:p>
        </p:txBody>
      </p:sp>
      <p:sp>
        <p:nvSpPr>
          <p:cNvPr id="5" name="Text Placeholder 4">
            <a:extLst>
              <a:ext uri="{FF2B5EF4-FFF2-40B4-BE49-F238E27FC236}">
                <a16:creationId xmlns:a16="http://schemas.microsoft.com/office/drawing/2014/main" id="{E37F1C50-0BF1-094A-893D-B9ECFA52611D}"/>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9EC6DADF-507E-BC42-A4CF-1EEA589B3130}"/>
              </a:ext>
            </a:extLst>
          </p:cNvPr>
          <p:cNvSpPr txBox="1">
            <a:spLocks/>
          </p:cNvSpPr>
          <p:nvPr/>
        </p:nvSpPr>
        <p:spPr>
          <a:xfrm>
            <a:off x="576001" y="1085250"/>
            <a:ext cx="7992000" cy="3547709"/>
          </a:xfrm>
          <a:prstGeom prst="rect">
            <a:avLst/>
          </a:prstGeom>
        </p:spPr>
        <p:txBody>
          <a:bodyPr vert="horz" lIns="0" tIns="0" rIns="0" bIns="0" rtlCol="0">
            <a:norm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lnSpc>
                <a:spcPct val="115000"/>
              </a:lnSpc>
              <a:spcAft>
                <a:spcPts val="1000"/>
              </a:spcAft>
            </a:pPr>
            <a:r>
              <a:rPr lang="en-AU" sz="2000" dirty="0">
                <a:solidFill>
                  <a:srgbClr val="043673"/>
                </a:solidFill>
                <a:latin typeface="RLFont Black" panose="020B0A04040201010104" pitchFamily="34" charset="0"/>
                <a:ea typeface="RLFont Black" panose="020B0A04040201010104" pitchFamily="34" charset="0"/>
                <a:cs typeface="Times New Roman" panose="02020603050405020304" pitchFamily="18" charset="0"/>
              </a:rPr>
              <a:t>Return to Sport Strategy</a:t>
            </a:r>
          </a:p>
          <a:p>
            <a:pPr algn="ctr">
              <a:lnSpc>
                <a:spcPct val="115000"/>
              </a:lnSpc>
              <a:spcAft>
                <a:spcPts val="1000"/>
              </a:spcAft>
            </a:pPr>
            <a:endParaRPr lang="en-AU" sz="2000" dirty="0">
              <a:solidFill>
                <a:srgbClr val="043673"/>
              </a:solidFill>
              <a:latin typeface="RLFont Black" panose="020B0A04040201010104" pitchFamily="34" charset="0"/>
              <a:ea typeface="RLFont Black" panose="020B0A04040201010104" pitchFamily="34" charset="0"/>
              <a:cs typeface="Times New Roman" panose="02020603050405020304" pitchFamily="18" charset="0"/>
            </a:endParaRPr>
          </a:p>
        </p:txBody>
      </p:sp>
      <p:sp>
        <p:nvSpPr>
          <p:cNvPr id="12" name="Text Placeholder 4">
            <a:extLst>
              <a:ext uri="{FF2B5EF4-FFF2-40B4-BE49-F238E27FC236}">
                <a16:creationId xmlns:a16="http://schemas.microsoft.com/office/drawing/2014/main" id="{FAB56E48-6BFA-F340-A927-9924F8FD2D95}"/>
              </a:ext>
            </a:extLst>
          </p:cNvPr>
          <p:cNvSpPr txBox="1">
            <a:spLocks/>
          </p:cNvSpPr>
          <p:nvPr/>
        </p:nvSpPr>
        <p:spPr>
          <a:xfrm>
            <a:off x="628251" y="531739"/>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pic>
        <p:nvPicPr>
          <p:cNvPr id="6" name="Picture 5">
            <a:extLst>
              <a:ext uri="{FF2B5EF4-FFF2-40B4-BE49-F238E27FC236}">
                <a16:creationId xmlns:a16="http://schemas.microsoft.com/office/drawing/2014/main" id="{3B400552-E1E3-7687-3DE6-C59BB9833895}"/>
              </a:ext>
            </a:extLst>
          </p:cNvPr>
          <p:cNvPicPr>
            <a:picLocks noChangeAspect="1"/>
          </p:cNvPicPr>
          <p:nvPr/>
        </p:nvPicPr>
        <p:blipFill>
          <a:blip r:embed="rId3"/>
          <a:stretch>
            <a:fillRect/>
          </a:stretch>
        </p:blipFill>
        <p:spPr>
          <a:xfrm>
            <a:off x="2583778" y="1447788"/>
            <a:ext cx="3976443" cy="3185171"/>
          </a:xfrm>
          <a:prstGeom prst="rect">
            <a:avLst/>
          </a:prstGeom>
        </p:spPr>
      </p:pic>
    </p:spTree>
    <p:extLst>
      <p:ext uri="{BB962C8B-B14F-4D97-AF65-F5344CB8AC3E}">
        <p14:creationId xmlns:p14="http://schemas.microsoft.com/office/powerpoint/2010/main" val="174531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82C347-F5EF-244A-A525-345993EA5AD4}"/>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521EBF9-3912-5942-AEA7-DDBC59281DF3}"/>
              </a:ext>
            </a:extLst>
          </p:cNvPr>
          <p:cNvSpPr>
            <a:spLocks noGrp="1"/>
          </p:cNvSpPr>
          <p:nvPr>
            <p:ph type="sldNum" sz="quarter" idx="12"/>
          </p:nvPr>
        </p:nvSpPr>
        <p:spPr/>
        <p:txBody>
          <a:bodyPr/>
          <a:lstStyle/>
          <a:p>
            <a:fld id="{D9A3F241-6290-484F-BDAD-3EDA3B10F387}" type="slidenum">
              <a:rPr lang="en-AU" smtClean="0">
                <a:solidFill>
                  <a:srgbClr val="343D43"/>
                </a:solidFill>
              </a:rPr>
              <a:pPr/>
              <a:t>13</a:t>
            </a:fld>
            <a:endParaRPr lang="en-AU" dirty="0">
              <a:solidFill>
                <a:srgbClr val="343D43"/>
              </a:solidFill>
            </a:endParaRPr>
          </a:p>
        </p:txBody>
      </p:sp>
      <p:sp>
        <p:nvSpPr>
          <p:cNvPr id="5" name="Text Placeholder 4">
            <a:extLst>
              <a:ext uri="{FF2B5EF4-FFF2-40B4-BE49-F238E27FC236}">
                <a16:creationId xmlns:a16="http://schemas.microsoft.com/office/drawing/2014/main" id="{E37F1C50-0BF1-094A-893D-B9ECFA52611D}"/>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9EC6DADF-507E-BC42-A4CF-1EEA589B3130}"/>
              </a:ext>
            </a:extLst>
          </p:cNvPr>
          <p:cNvSpPr txBox="1">
            <a:spLocks/>
          </p:cNvSpPr>
          <p:nvPr/>
        </p:nvSpPr>
        <p:spPr>
          <a:xfrm>
            <a:off x="576001" y="1085250"/>
            <a:ext cx="7992000" cy="3547709"/>
          </a:xfrm>
          <a:prstGeom prst="rect">
            <a:avLst/>
          </a:prstGeom>
        </p:spPr>
        <p:txBody>
          <a:bodyPr vert="horz" lIns="0" tIns="0" rIns="0" bIns="0" rtlCol="0">
            <a:normAutofit fontScale="92500" lnSpcReduction="10000"/>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lnSpc>
                <a:spcPct val="115000"/>
              </a:lnSpc>
              <a:spcAft>
                <a:spcPts val="1000"/>
              </a:spcAft>
            </a:pPr>
            <a:r>
              <a:rPr lang="en-AU" sz="2000" dirty="0">
                <a:solidFill>
                  <a:srgbClr val="043673"/>
                </a:solidFill>
                <a:latin typeface="RLFont Black" panose="020B0A04040201010104" pitchFamily="34" charset="0"/>
                <a:ea typeface="RLFont Black" panose="020B0A04040201010104" pitchFamily="34" charset="0"/>
                <a:cs typeface="Times New Roman" panose="02020603050405020304" pitchFamily="18" charset="0"/>
              </a:rPr>
              <a:t>Return to Play Protocols</a:t>
            </a:r>
          </a:p>
          <a:p>
            <a:pPr algn="ctr">
              <a:lnSpc>
                <a:spcPct val="115000"/>
              </a:lnSpc>
              <a:spcAft>
                <a:spcPts val="1000"/>
              </a:spcAft>
            </a:pPr>
            <a:r>
              <a:rPr lang="en-AU" sz="2000" dirty="0">
                <a:solidFill>
                  <a:srgbClr val="043673"/>
                </a:solidFill>
                <a:latin typeface="RLFont Black" panose="020B0A04040201010104" pitchFamily="34" charset="0"/>
                <a:ea typeface="RLFont Black" panose="020B0A04040201010104" pitchFamily="34" charset="0"/>
                <a:cs typeface="Times New Roman" panose="02020603050405020304" pitchFamily="18" charset="0"/>
              </a:rPr>
              <a:t>First Concussion: Return to Play Protocols</a:t>
            </a:r>
          </a:p>
          <a:p>
            <a:pPr marL="342900" indent="-342900" algn="ctr">
              <a:lnSpc>
                <a:spcPct val="115000"/>
              </a:lnSpc>
              <a:spcAft>
                <a:spcPts val="1000"/>
              </a:spcAft>
              <a:buAutoNum type="alphaLcPeriod"/>
            </a:pPr>
            <a:r>
              <a:rPr lang="en-AU" sz="1400" b="1" dirty="0">
                <a:highlight>
                  <a:srgbClr val="FFFF00"/>
                </a:highlight>
                <a:latin typeface="RLFont Bold" panose="020B0804040201010104" pitchFamily="34" charset="0"/>
                <a:ea typeface="Calibri" panose="020F0502020204030204" pitchFamily="34" charset="0"/>
                <a:cs typeface="Times New Roman" panose="02020603050405020304" pitchFamily="18" charset="0"/>
              </a:rPr>
              <a:t>Adults (19 years and older): </a:t>
            </a:r>
            <a:r>
              <a:rPr lang="en-AU" sz="1400" dirty="0">
                <a:latin typeface="RLFont Bold" panose="020B0804040201010104" pitchFamily="34" charset="0"/>
                <a:ea typeface="Calibri" panose="020F0502020204030204" pitchFamily="34" charset="0"/>
                <a:cs typeface="Times New Roman" panose="02020603050405020304" pitchFamily="18" charset="0"/>
              </a:rPr>
              <a:t>If a concussion is confirmed by a doctor, the Return to Sport (RTS) program should be followed as per </a:t>
            </a:r>
            <a:r>
              <a:rPr lang="en-AU" sz="1400" dirty="0">
                <a:latin typeface="RLFont" panose="020B0504040201010104" pitchFamily="34" charset="0"/>
                <a:ea typeface="RLFont" panose="020B0504040201010104" pitchFamily="34" charset="0"/>
                <a:cs typeface="Times New Roman" panose="02020603050405020304" pitchFamily="18" charset="0"/>
              </a:rPr>
              <a:t>Community Head Injury Recognition and Referral Form </a:t>
            </a:r>
            <a:r>
              <a:rPr lang="en-AU" sz="1400" dirty="0">
                <a:latin typeface="RLFont Bold" panose="020B0804040201010104" pitchFamily="34" charset="0"/>
                <a:ea typeface="Calibri" panose="020F0502020204030204" pitchFamily="34" charset="0"/>
                <a:cs typeface="Times New Roman" panose="02020603050405020304" pitchFamily="18" charset="0"/>
              </a:rPr>
              <a:t>.</a:t>
            </a:r>
          </a:p>
          <a:p>
            <a:pPr marL="342900" indent="-342900" algn="ctr">
              <a:lnSpc>
                <a:spcPct val="115000"/>
              </a:lnSpc>
              <a:spcAft>
                <a:spcPts val="1000"/>
              </a:spcAft>
              <a:buFont typeface="Arial" panose="020B0604020202020204" pitchFamily="34" charset="0"/>
              <a:buAutoNum type="alphaLcPeriod"/>
            </a:pPr>
            <a:r>
              <a:rPr lang="en-AU" sz="1400" b="1" dirty="0">
                <a:highlight>
                  <a:srgbClr val="FFFF00"/>
                </a:highlight>
                <a:latin typeface="RLFont Bold" panose="020B0804040201010104" pitchFamily="34" charset="0"/>
                <a:ea typeface="Calibri" panose="020F0502020204030204" pitchFamily="34" charset="0"/>
                <a:cs typeface="Times New Roman" panose="02020603050405020304" pitchFamily="18" charset="0"/>
              </a:rPr>
              <a:t>Children and Adolescent’s (18 years old and younger</a:t>
            </a:r>
            <a:r>
              <a:rPr lang="en-AU" sz="1400" b="1" dirty="0">
                <a:latin typeface="RLFont Bold" panose="020B0804040201010104" pitchFamily="34" charset="0"/>
                <a:ea typeface="Calibri" panose="020F0502020204030204" pitchFamily="34" charset="0"/>
                <a:cs typeface="Times New Roman" panose="02020603050405020304" pitchFamily="18" charset="0"/>
              </a:rPr>
              <a:t>): </a:t>
            </a:r>
            <a:r>
              <a:rPr lang="en-AU" sz="1400" dirty="0">
                <a:latin typeface="RLFont Bold" panose="020B0804040201010104" pitchFamily="34" charset="0"/>
                <a:ea typeface="Calibri" panose="020F0502020204030204" pitchFamily="34" charset="0"/>
                <a:cs typeface="Times New Roman" panose="02020603050405020304" pitchFamily="18" charset="0"/>
              </a:rPr>
              <a:t>If a concussion is confirmed by a doctor, the Return to Sport (RTS) program should be followed as per </a:t>
            </a:r>
            <a:r>
              <a:rPr lang="en-AU" sz="1400" dirty="0">
                <a:latin typeface="RLFont" panose="020B0504040201010104" pitchFamily="34" charset="0"/>
                <a:ea typeface="RLFont" panose="020B0504040201010104" pitchFamily="34" charset="0"/>
                <a:cs typeface="Times New Roman" panose="02020603050405020304" pitchFamily="18" charset="0"/>
              </a:rPr>
              <a:t>Community Head Injury Recognition and Referral Form</a:t>
            </a:r>
            <a:r>
              <a:rPr lang="en-AU" sz="1400" dirty="0">
                <a:latin typeface="RLFont Bold" panose="020B0804040201010104" pitchFamily="34" charset="0"/>
                <a:ea typeface="Calibri" panose="020F0502020204030204" pitchFamily="34" charset="0"/>
                <a:cs typeface="Times New Roman" panose="02020603050405020304" pitchFamily="18" charset="0"/>
              </a:rPr>
              <a:t>.</a:t>
            </a:r>
          </a:p>
          <a:p>
            <a:pPr marL="342900" indent="-342900" algn="ctr">
              <a:lnSpc>
                <a:spcPct val="115000"/>
              </a:lnSpc>
              <a:spcAft>
                <a:spcPts val="1000"/>
              </a:spcAft>
              <a:buFont typeface="Arial" panose="020B0604020202020204" pitchFamily="34" charset="0"/>
              <a:buAutoNum type="alphaLcPeriod"/>
            </a:pPr>
            <a:r>
              <a:rPr lang="en-AU" sz="1400" dirty="0">
                <a:latin typeface="RLFont Bold" panose="020B0804040201010104" pitchFamily="34" charset="0"/>
                <a:ea typeface="Calibri" panose="020F0502020204030204" pitchFamily="34" charset="0"/>
                <a:cs typeface="Times New Roman" panose="02020603050405020304" pitchFamily="18" charset="0"/>
              </a:rPr>
              <a:t>To proceed to contact training the player must have a completed </a:t>
            </a:r>
            <a:r>
              <a:rPr lang="en-US" sz="1400" dirty="0"/>
              <a:t>NRL Community Head Injury/Concussion Medical Clearance form by</a:t>
            </a:r>
            <a:r>
              <a:rPr lang="en-AU" sz="1400" dirty="0">
                <a:latin typeface="RLFont Bold" panose="020B0804040201010104" pitchFamily="34" charset="0"/>
                <a:ea typeface="Calibri" panose="020F0502020204030204" pitchFamily="34" charset="0"/>
                <a:cs typeface="Times New Roman" panose="02020603050405020304" pitchFamily="18" charset="0"/>
              </a:rPr>
              <a:t> a Doctor. If the medical clearance is not obtained the player cannot proceed to contact training stage or matches until received. </a:t>
            </a:r>
          </a:p>
          <a:p>
            <a:pPr marL="342900" indent="-342900" algn="ctr">
              <a:lnSpc>
                <a:spcPct val="115000"/>
              </a:lnSpc>
              <a:spcAft>
                <a:spcPts val="1000"/>
              </a:spcAft>
              <a:buFont typeface="Arial" panose="020B0604020202020204" pitchFamily="34" charset="0"/>
              <a:buAutoNum type="alphaLcPeriod"/>
            </a:pPr>
            <a:r>
              <a:rPr lang="en-AU" sz="1400" dirty="0">
                <a:latin typeface="RLFont Bold" panose="020B0804040201010104" pitchFamily="34" charset="0"/>
                <a:ea typeface="Calibri" panose="020F0502020204030204" pitchFamily="34" charset="0"/>
                <a:cs typeface="Times New Roman" panose="02020603050405020304" pitchFamily="18" charset="0"/>
              </a:rPr>
              <a:t>If the return to play protocols are complete and verified and the player is symptom free for the 24hrs post contact training, then the player can return and participate in a match (subject to forms being returned and approved by the Local League on a business day before the match) .</a:t>
            </a:r>
            <a:endParaRPr lang="en-AU" sz="1400" dirty="0">
              <a:latin typeface="RLFont Light" panose="020B0304040201010104" pitchFamily="34" charset="0"/>
              <a:ea typeface="Calibri" panose="020F0502020204030204" pitchFamily="34" charset="0"/>
              <a:cs typeface="Times New Roman" panose="02020603050405020304" pitchFamily="18" charset="0"/>
            </a:endParaRPr>
          </a:p>
        </p:txBody>
      </p:sp>
      <p:sp>
        <p:nvSpPr>
          <p:cNvPr id="12" name="Text Placeholder 4">
            <a:extLst>
              <a:ext uri="{FF2B5EF4-FFF2-40B4-BE49-F238E27FC236}">
                <a16:creationId xmlns:a16="http://schemas.microsoft.com/office/drawing/2014/main" id="{FAB56E48-6BFA-F340-A927-9924F8FD2D95}"/>
              </a:ext>
            </a:extLst>
          </p:cNvPr>
          <p:cNvSpPr txBox="1">
            <a:spLocks/>
          </p:cNvSpPr>
          <p:nvPr/>
        </p:nvSpPr>
        <p:spPr>
          <a:xfrm>
            <a:off x="628251" y="531739"/>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Tree>
    <p:extLst>
      <p:ext uri="{BB962C8B-B14F-4D97-AF65-F5344CB8AC3E}">
        <p14:creationId xmlns:p14="http://schemas.microsoft.com/office/powerpoint/2010/main" val="393388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19CC402-9D42-24F9-AC13-2D56FD905AFF}"/>
              </a:ext>
            </a:extLst>
          </p:cNvPr>
          <p:cNvPicPr>
            <a:picLocks noGrp="1" noChangeAspect="1"/>
          </p:cNvPicPr>
          <p:nvPr>
            <p:ph idx="1"/>
          </p:nvPr>
        </p:nvPicPr>
        <p:blipFill>
          <a:blip r:embed="rId3"/>
          <a:stretch>
            <a:fillRect/>
          </a:stretch>
        </p:blipFill>
        <p:spPr>
          <a:xfrm>
            <a:off x="4359141" y="1076187"/>
            <a:ext cx="4014297" cy="3509963"/>
          </a:xfrm>
        </p:spPr>
      </p:pic>
      <p:sp>
        <p:nvSpPr>
          <p:cNvPr id="3" name="Footer Placeholder 2">
            <a:extLst>
              <a:ext uri="{FF2B5EF4-FFF2-40B4-BE49-F238E27FC236}">
                <a16:creationId xmlns:a16="http://schemas.microsoft.com/office/drawing/2014/main" id="{07F95018-583D-7314-E2D4-C43E8EC58225}"/>
              </a:ext>
            </a:extLst>
          </p:cNvPr>
          <p:cNvSpPr>
            <a:spLocks noGrp="1"/>
          </p:cNvSpPr>
          <p:nvPr>
            <p:ph type="ftr" sz="quarter" idx="11"/>
          </p:nvPr>
        </p:nvSpPr>
        <p:spPr/>
        <p:txBody>
          <a:bodyPr/>
          <a:lstStyle/>
          <a:p>
            <a:r>
              <a:rPr lang="en-AU">
                <a:solidFill>
                  <a:srgbClr val="343D43"/>
                </a:solidFill>
              </a:rPr>
              <a:t>NSWRL PRESENTATION TITLE</a:t>
            </a:r>
            <a:endParaRPr lang="en-AU" dirty="0">
              <a:solidFill>
                <a:srgbClr val="343D43"/>
              </a:solidFill>
            </a:endParaRPr>
          </a:p>
        </p:txBody>
      </p:sp>
      <p:sp>
        <p:nvSpPr>
          <p:cNvPr id="4" name="Slide Number Placeholder 3">
            <a:extLst>
              <a:ext uri="{FF2B5EF4-FFF2-40B4-BE49-F238E27FC236}">
                <a16:creationId xmlns:a16="http://schemas.microsoft.com/office/drawing/2014/main" id="{AF89F675-333F-B4D0-4EC3-2A87414D47BA}"/>
              </a:ext>
            </a:extLst>
          </p:cNvPr>
          <p:cNvSpPr>
            <a:spLocks noGrp="1"/>
          </p:cNvSpPr>
          <p:nvPr>
            <p:ph type="sldNum" sz="quarter" idx="12"/>
          </p:nvPr>
        </p:nvSpPr>
        <p:spPr/>
        <p:txBody>
          <a:bodyPr/>
          <a:lstStyle/>
          <a:p>
            <a:fld id="{D9A3F241-6290-484F-BDAD-3EDA3B10F387}" type="slidenum">
              <a:rPr lang="en-AU" smtClean="0">
                <a:solidFill>
                  <a:srgbClr val="343D43"/>
                </a:solidFill>
              </a:rPr>
              <a:pPr/>
              <a:t>14</a:t>
            </a:fld>
            <a:endParaRPr lang="en-AU" dirty="0">
              <a:solidFill>
                <a:srgbClr val="343D43"/>
              </a:solidFill>
            </a:endParaRPr>
          </a:p>
        </p:txBody>
      </p:sp>
      <p:sp>
        <p:nvSpPr>
          <p:cNvPr id="5" name="Text Placeholder 4">
            <a:extLst>
              <a:ext uri="{FF2B5EF4-FFF2-40B4-BE49-F238E27FC236}">
                <a16:creationId xmlns:a16="http://schemas.microsoft.com/office/drawing/2014/main" id="{3FCD53E1-F318-0AB8-A492-020D1B30F845}"/>
              </a:ext>
            </a:extLst>
          </p:cNvPr>
          <p:cNvSpPr>
            <a:spLocks noGrp="1"/>
          </p:cNvSpPr>
          <p:nvPr>
            <p:ph type="body" sz="quarter" idx="13"/>
          </p:nvPr>
        </p:nvSpPr>
        <p:spPr>
          <a:xfrm>
            <a:off x="576000" y="297080"/>
            <a:ext cx="6588296" cy="288548"/>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a:p>
            <a:endParaRPr lang="en-AU" dirty="0"/>
          </a:p>
        </p:txBody>
      </p:sp>
      <p:sp>
        <p:nvSpPr>
          <p:cNvPr id="6" name="Text Placeholder 4">
            <a:extLst>
              <a:ext uri="{FF2B5EF4-FFF2-40B4-BE49-F238E27FC236}">
                <a16:creationId xmlns:a16="http://schemas.microsoft.com/office/drawing/2014/main" id="{98823A6A-9931-53DC-2888-0C5BB8CB7379}"/>
              </a:ext>
            </a:extLst>
          </p:cNvPr>
          <p:cNvSpPr txBox="1">
            <a:spLocks/>
          </p:cNvSpPr>
          <p:nvPr/>
        </p:nvSpPr>
        <p:spPr>
          <a:xfrm>
            <a:off x="576000" y="557350"/>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
        <p:nvSpPr>
          <p:cNvPr id="9" name="TextBox 8">
            <a:extLst>
              <a:ext uri="{FF2B5EF4-FFF2-40B4-BE49-F238E27FC236}">
                <a16:creationId xmlns:a16="http://schemas.microsoft.com/office/drawing/2014/main" id="{BDDA9A4D-C582-FE39-31A0-1EE5E0A4C0B3}"/>
              </a:ext>
            </a:extLst>
          </p:cNvPr>
          <p:cNvSpPr txBox="1"/>
          <p:nvPr/>
        </p:nvSpPr>
        <p:spPr>
          <a:xfrm>
            <a:off x="576000" y="1105605"/>
            <a:ext cx="3667227" cy="3539430"/>
          </a:xfrm>
          <a:prstGeom prst="rect">
            <a:avLst/>
          </a:prstGeom>
          <a:noFill/>
        </p:spPr>
        <p:txBody>
          <a:bodyPr wrap="square" rtlCol="0">
            <a:spAutoFit/>
          </a:bodyPr>
          <a:lstStyle/>
          <a:p>
            <a:r>
              <a:rPr lang="en-AU" sz="1600" b="1" dirty="0">
                <a:solidFill>
                  <a:schemeClr val="accent1"/>
                </a:solidFill>
              </a:rPr>
              <a:t>Medical Clearance Form</a:t>
            </a:r>
          </a:p>
          <a:p>
            <a:endParaRPr lang="en-AU" sz="1600" dirty="0">
              <a:solidFill>
                <a:schemeClr val="accent1"/>
              </a:solidFill>
            </a:endParaRPr>
          </a:p>
          <a:p>
            <a:pPr marL="285750" indent="-285750">
              <a:buFont typeface="Arial" panose="020B0604020202020204" pitchFamily="34" charset="0"/>
              <a:buChar char="•"/>
            </a:pPr>
            <a:r>
              <a:rPr lang="en-AU" sz="1600" dirty="0">
                <a:solidFill>
                  <a:schemeClr val="accent1"/>
                </a:solidFill>
              </a:rPr>
              <a:t>Doctor to assess and confirm if a concussion occurred after reviewing pages 1 and 2. If NO – sign and stamp section 1.</a:t>
            </a:r>
          </a:p>
          <a:p>
            <a:pPr marL="285750" indent="-285750">
              <a:buFont typeface="Arial" panose="020B0604020202020204" pitchFamily="34" charset="0"/>
              <a:buChar char="•"/>
            </a:pPr>
            <a:endParaRPr lang="en-AU" sz="1600" dirty="0">
              <a:solidFill>
                <a:schemeClr val="accent1"/>
              </a:solidFill>
            </a:endParaRPr>
          </a:p>
          <a:p>
            <a:pPr marL="285750" indent="-285750">
              <a:buFont typeface="Arial" panose="020B0604020202020204" pitchFamily="34" charset="0"/>
              <a:buChar char="•"/>
            </a:pPr>
            <a:r>
              <a:rPr lang="en-AU" sz="1600" dirty="0">
                <a:solidFill>
                  <a:schemeClr val="accent1"/>
                </a:solidFill>
              </a:rPr>
              <a:t>If yes, sign and stamp section 2.</a:t>
            </a:r>
          </a:p>
          <a:p>
            <a:pPr marL="285750" indent="-285750">
              <a:buFont typeface="Arial" panose="020B0604020202020204" pitchFamily="34" charset="0"/>
              <a:buChar char="•"/>
            </a:pPr>
            <a:endParaRPr lang="en-AU" sz="1600" dirty="0">
              <a:solidFill>
                <a:schemeClr val="accent1"/>
              </a:solidFill>
            </a:endParaRPr>
          </a:p>
          <a:p>
            <a:pPr marL="285750" indent="-285750">
              <a:buFont typeface="Arial" panose="020B0604020202020204" pitchFamily="34" charset="0"/>
              <a:buChar char="•"/>
            </a:pPr>
            <a:r>
              <a:rPr lang="en-AU" sz="1600" dirty="0">
                <a:solidFill>
                  <a:schemeClr val="accent1"/>
                </a:solidFill>
              </a:rPr>
              <a:t>If concussion diagnosed, the player is to return to the doctor for a follow up assessment post step 4 of the Return to Sport Strategy (minimum 14-16 days child/minimum 7-8 days adult)</a:t>
            </a:r>
          </a:p>
        </p:txBody>
      </p:sp>
      <p:sp>
        <p:nvSpPr>
          <p:cNvPr id="12" name="TextBox 11">
            <a:extLst>
              <a:ext uri="{FF2B5EF4-FFF2-40B4-BE49-F238E27FC236}">
                <a16:creationId xmlns:a16="http://schemas.microsoft.com/office/drawing/2014/main" id="{E19CED7D-CF4E-4743-16B4-1B78B8CDBCAE}"/>
              </a:ext>
            </a:extLst>
          </p:cNvPr>
          <p:cNvSpPr txBox="1"/>
          <p:nvPr/>
        </p:nvSpPr>
        <p:spPr>
          <a:xfrm>
            <a:off x="8420993" y="1561477"/>
            <a:ext cx="614698" cy="369332"/>
          </a:xfrm>
          <a:prstGeom prst="rect">
            <a:avLst/>
          </a:prstGeom>
          <a:noFill/>
        </p:spPr>
        <p:txBody>
          <a:bodyPr wrap="square" rtlCol="0">
            <a:spAutoFit/>
          </a:bodyPr>
          <a:lstStyle/>
          <a:p>
            <a:r>
              <a:rPr lang="en-AU" dirty="0">
                <a:solidFill>
                  <a:schemeClr val="accent1"/>
                </a:solidFill>
              </a:rPr>
              <a:t>(1)</a:t>
            </a:r>
          </a:p>
        </p:txBody>
      </p:sp>
      <p:sp>
        <p:nvSpPr>
          <p:cNvPr id="13" name="TextBox 12">
            <a:extLst>
              <a:ext uri="{FF2B5EF4-FFF2-40B4-BE49-F238E27FC236}">
                <a16:creationId xmlns:a16="http://schemas.microsoft.com/office/drawing/2014/main" id="{AA26957B-2EE6-C74E-993F-9E43A4424E6C}"/>
              </a:ext>
            </a:extLst>
          </p:cNvPr>
          <p:cNvSpPr txBox="1"/>
          <p:nvPr/>
        </p:nvSpPr>
        <p:spPr>
          <a:xfrm>
            <a:off x="8425392" y="2576551"/>
            <a:ext cx="614698" cy="369332"/>
          </a:xfrm>
          <a:prstGeom prst="rect">
            <a:avLst/>
          </a:prstGeom>
          <a:noFill/>
        </p:spPr>
        <p:txBody>
          <a:bodyPr wrap="square" rtlCol="0">
            <a:spAutoFit/>
          </a:bodyPr>
          <a:lstStyle/>
          <a:p>
            <a:r>
              <a:rPr lang="en-AU" dirty="0">
                <a:solidFill>
                  <a:schemeClr val="accent1"/>
                </a:solidFill>
              </a:rPr>
              <a:t>(2)</a:t>
            </a:r>
          </a:p>
        </p:txBody>
      </p:sp>
      <p:sp>
        <p:nvSpPr>
          <p:cNvPr id="14" name="TextBox 13">
            <a:extLst>
              <a:ext uri="{FF2B5EF4-FFF2-40B4-BE49-F238E27FC236}">
                <a16:creationId xmlns:a16="http://schemas.microsoft.com/office/drawing/2014/main" id="{AFE3992D-B282-2C96-70FF-C2DAB0514D13}"/>
              </a:ext>
            </a:extLst>
          </p:cNvPr>
          <p:cNvSpPr txBox="1"/>
          <p:nvPr/>
        </p:nvSpPr>
        <p:spPr>
          <a:xfrm>
            <a:off x="8425392" y="3776291"/>
            <a:ext cx="614698" cy="369332"/>
          </a:xfrm>
          <a:prstGeom prst="rect">
            <a:avLst/>
          </a:prstGeom>
          <a:noFill/>
        </p:spPr>
        <p:txBody>
          <a:bodyPr wrap="square" rtlCol="0">
            <a:spAutoFit/>
          </a:bodyPr>
          <a:lstStyle/>
          <a:p>
            <a:r>
              <a:rPr lang="en-AU" dirty="0">
                <a:solidFill>
                  <a:schemeClr val="accent1"/>
                </a:solidFill>
              </a:rPr>
              <a:t>(3)</a:t>
            </a:r>
          </a:p>
        </p:txBody>
      </p:sp>
    </p:spTree>
    <p:extLst>
      <p:ext uri="{BB962C8B-B14F-4D97-AF65-F5344CB8AC3E}">
        <p14:creationId xmlns:p14="http://schemas.microsoft.com/office/powerpoint/2010/main" val="154531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97D591-DE5C-99E0-7315-06A14F24FD9A}"/>
              </a:ext>
            </a:extLst>
          </p:cNvPr>
          <p:cNvSpPr>
            <a:spLocks noGrp="1"/>
          </p:cNvSpPr>
          <p:nvPr>
            <p:ph idx="1"/>
          </p:nvPr>
        </p:nvSpPr>
        <p:spPr/>
        <p:txBody>
          <a:bodyPr>
            <a:normAutofit fontScale="85000" lnSpcReduction="20000"/>
          </a:bodyPr>
          <a:lstStyle/>
          <a:p>
            <a:r>
              <a:rPr lang="en-AU" sz="1600" b="1" u="sng" dirty="0"/>
              <a:t>Reporting Process</a:t>
            </a:r>
          </a:p>
          <a:p>
            <a:pPr marL="457200" indent="-457200">
              <a:buFont typeface="Arial" panose="020B0604020202020204" pitchFamily="34" charset="0"/>
              <a:buChar char="•"/>
            </a:pPr>
            <a:r>
              <a:rPr lang="en-AU" sz="1600" dirty="0"/>
              <a:t>All paperwork is to be sent through to your local league/NSWRL.</a:t>
            </a:r>
          </a:p>
          <a:p>
            <a:pPr marL="457200" indent="-457200">
              <a:buFont typeface="Arial" panose="020B0604020202020204" pitchFamily="34" charset="0"/>
              <a:buChar char="•"/>
            </a:pPr>
            <a:r>
              <a:rPr lang="en-AU" sz="1600" dirty="0"/>
              <a:t>Players reported online will automatically be marked unavailable. NSWRL will mark any players unavailable who submit manually completed HIA paperwork. </a:t>
            </a:r>
          </a:p>
          <a:p>
            <a:pPr marL="457200" indent="-457200">
              <a:buFont typeface="Arial" panose="020B0604020202020204" pitchFamily="34" charset="0"/>
              <a:buChar char="•"/>
            </a:pPr>
            <a:r>
              <a:rPr lang="en-AU" sz="1600" dirty="0"/>
              <a:t>Follow up clearances when received should be sent through at the earliest convenience. </a:t>
            </a:r>
            <a:r>
              <a:rPr lang="en-AU" sz="1600" i="1" dirty="0"/>
              <a:t>Note – the latest acceptance of a clearance will be 12pm Friday. Should the player be cleared, you will be advised by your NSWRL Club Competition Coordinator.</a:t>
            </a:r>
          </a:p>
          <a:p>
            <a:pPr marL="457200" indent="-457200">
              <a:buFont typeface="Arial" panose="020B0604020202020204" pitchFamily="34" charset="0"/>
              <a:buChar char="•"/>
            </a:pPr>
            <a:r>
              <a:rPr lang="en-AU" sz="1600" dirty="0"/>
              <a:t>To proceed to contact training the player must have obtained a medical clearance from a Doctor via the Community Head Injury Recognition ad Referral Form. If a medical clearance is not obtained, the player cannot proceed to contact training stage or matches. Written confirmation is required from the NSWRL Club and Competition Coordinator before participation in contact training or matches </a:t>
            </a:r>
            <a:r>
              <a:rPr lang="en-AU" sz="1600"/>
              <a:t>is permitted.</a:t>
            </a:r>
            <a:endParaRPr lang="en-AU" sz="1600" dirty="0"/>
          </a:p>
          <a:p>
            <a:pPr marL="457200" indent="-457200">
              <a:buFont typeface="Arial" panose="020B0604020202020204" pitchFamily="34" charset="0"/>
              <a:buChar char="•"/>
            </a:pPr>
            <a:endParaRPr lang="en-AU" sz="1600" i="1" dirty="0"/>
          </a:p>
          <a:p>
            <a:pPr algn="ctr"/>
            <a:r>
              <a:rPr lang="en-AU" sz="1600" b="1" u="sng" dirty="0">
                <a:solidFill>
                  <a:srgbClr val="FF0000"/>
                </a:solidFill>
              </a:rPr>
              <a:t>IT IS EXTREMELY IMPORTANT CLUB CONCUSSION OFFICERS OR SECRETARIES ARE ACROSS ANY HIA REPORTED</a:t>
            </a:r>
          </a:p>
          <a:p>
            <a:endParaRPr lang="en-AU" dirty="0"/>
          </a:p>
        </p:txBody>
      </p:sp>
      <p:sp>
        <p:nvSpPr>
          <p:cNvPr id="3" name="Footer Placeholder 2">
            <a:extLst>
              <a:ext uri="{FF2B5EF4-FFF2-40B4-BE49-F238E27FC236}">
                <a16:creationId xmlns:a16="http://schemas.microsoft.com/office/drawing/2014/main" id="{F1F7CED6-AE15-CAA2-3560-1B096AAC4593}"/>
              </a:ext>
            </a:extLst>
          </p:cNvPr>
          <p:cNvSpPr>
            <a:spLocks noGrp="1"/>
          </p:cNvSpPr>
          <p:nvPr>
            <p:ph type="ftr" sz="quarter" idx="11"/>
          </p:nvPr>
        </p:nvSpPr>
        <p:spPr/>
        <p:txBody>
          <a:bodyPr/>
          <a:lstStyle/>
          <a:p>
            <a:r>
              <a:rPr lang="en-AU">
                <a:solidFill>
                  <a:srgbClr val="343D43"/>
                </a:solidFill>
              </a:rPr>
              <a:t>NSWRL PRESENTATION TITLE</a:t>
            </a:r>
            <a:endParaRPr lang="en-AU" dirty="0">
              <a:solidFill>
                <a:srgbClr val="343D43"/>
              </a:solidFill>
            </a:endParaRPr>
          </a:p>
        </p:txBody>
      </p:sp>
      <p:sp>
        <p:nvSpPr>
          <p:cNvPr id="4" name="Slide Number Placeholder 3">
            <a:extLst>
              <a:ext uri="{FF2B5EF4-FFF2-40B4-BE49-F238E27FC236}">
                <a16:creationId xmlns:a16="http://schemas.microsoft.com/office/drawing/2014/main" id="{100462A0-701B-CAB2-9621-4367B4DE566A}"/>
              </a:ext>
            </a:extLst>
          </p:cNvPr>
          <p:cNvSpPr>
            <a:spLocks noGrp="1"/>
          </p:cNvSpPr>
          <p:nvPr>
            <p:ph type="sldNum" sz="quarter" idx="12"/>
          </p:nvPr>
        </p:nvSpPr>
        <p:spPr/>
        <p:txBody>
          <a:bodyPr/>
          <a:lstStyle/>
          <a:p>
            <a:fld id="{D9A3F241-6290-484F-BDAD-3EDA3B10F387}" type="slidenum">
              <a:rPr lang="en-AU" smtClean="0">
                <a:solidFill>
                  <a:srgbClr val="343D43"/>
                </a:solidFill>
              </a:rPr>
              <a:pPr/>
              <a:t>15</a:t>
            </a:fld>
            <a:endParaRPr lang="en-AU" dirty="0">
              <a:solidFill>
                <a:srgbClr val="343D43"/>
              </a:solidFill>
            </a:endParaRPr>
          </a:p>
        </p:txBody>
      </p:sp>
      <p:sp>
        <p:nvSpPr>
          <p:cNvPr id="5" name="Text Placeholder 4">
            <a:extLst>
              <a:ext uri="{FF2B5EF4-FFF2-40B4-BE49-F238E27FC236}">
                <a16:creationId xmlns:a16="http://schemas.microsoft.com/office/drawing/2014/main" id="{2A6350BA-640F-3112-D8F3-C124DB910D22}"/>
              </a:ext>
            </a:extLst>
          </p:cNvPr>
          <p:cNvSpPr>
            <a:spLocks noGrp="1"/>
          </p:cNvSpPr>
          <p:nvPr>
            <p:ph type="body" sz="quarter" idx="13"/>
          </p:nvPr>
        </p:nvSpPr>
        <p:spPr/>
        <p:txBody>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a:p>
            <a:endParaRPr lang="en-AU" dirty="0"/>
          </a:p>
        </p:txBody>
      </p:sp>
      <p:sp>
        <p:nvSpPr>
          <p:cNvPr id="7" name="TextBox 6">
            <a:extLst>
              <a:ext uri="{FF2B5EF4-FFF2-40B4-BE49-F238E27FC236}">
                <a16:creationId xmlns:a16="http://schemas.microsoft.com/office/drawing/2014/main" id="{CF652A39-6F67-3161-630A-1F9B36E4CC94}"/>
              </a:ext>
            </a:extLst>
          </p:cNvPr>
          <p:cNvSpPr txBox="1"/>
          <p:nvPr/>
        </p:nvSpPr>
        <p:spPr>
          <a:xfrm>
            <a:off x="485427" y="519830"/>
            <a:ext cx="6769442" cy="307777"/>
          </a:xfrm>
          <a:prstGeom prst="rect">
            <a:avLst/>
          </a:prstGeom>
          <a:noFill/>
        </p:spPr>
        <p:txBody>
          <a:bodyPr wrap="square">
            <a:spAutoFit/>
          </a:body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Tree>
    <p:extLst>
      <p:ext uri="{BB962C8B-B14F-4D97-AF65-F5344CB8AC3E}">
        <p14:creationId xmlns:p14="http://schemas.microsoft.com/office/powerpoint/2010/main" val="409126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BC099-2191-F764-5E22-BC7F967573DB}"/>
              </a:ext>
            </a:extLst>
          </p:cNvPr>
          <p:cNvSpPr>
            <a:spLocks noGrp="1"/>
          </p:cNvSpPr>
          <p:nvPr>
            <p:ph idx="1"/>
          </p:nvPr>
        </p:nvSpPr>
        <p:spPr/>
        <p:txBody>
          <a:bodyPr>
            <a:normAutofit/>
          </a:bodyPr>
          <a:lstStyle/>
          <a:p>
            <a:r>
              <a:rPr lang="en-AU" sz="1600" b="1" dirty="0"/>
              <a:t>Concussion Officer</a:t>
            </a:r>
          </a:p>
          <a:p>
            <a:r>
              <a:rPr lang="en-AU" sz="1600" dirty="0"/>
              <a:t>A recommendation from NSWRL is that all clubs have a Concussion Officer. The benefits of this role include:</a:t>
            </a:r>
          </a:p>
          <a:p>
            <a:pPr marL="285750" indent="-285750">
              <a:buFont typeface="Arial" panose="020B0604020202020204" pitchFamily="34" charset="0"/>
              <a:buChar char="•"/>
            </a:pPr>
            <a:r>
              <a:rPr lang="en-AU" sz="1600" dirty="0"/>
              <a:t> Central point of contact for any players who may/have suffered a concussion. This assists both the player with the rehabilitation and ensures the club is across all documentation regarding the injury - </a:t>
            </a:r>
            <a:r>
              <a:rPr lang="en-AU" sz="1600" dirty="0" err="1"/>
              <a:t>ie</a:t>
            </a:r>
            <a:r>
              <a:rPr lang="en-AU" sz="1600" dirty="0"/>
              <a:t>. following up for clearances/following the Return to Sport Strategy.</a:t>
            </a:r>
          </a:p>
          <a:p>
            <a:pPr marL="285750" indent="-285750">
              <a:buFont typeface="Arial" panose="020B0604020202020204" pitchFamily="34" charset="0"/>
              <a:buChar char="•"/>
            </a:pPr>
            <a:r>
              <a:rPr lang="en-AU" sz="1600" dirty="0"/>
              <a:t>Demonstrates the importance surrounding head injuries, and the extra level of care the club is going to.</a:t>
            </a:r>
          </a:p>
          <a:p>
            <a:pPr marL="285750" indent="-285750">
              <a:buFont typeface="Arial" panose="020B0604020202020204" pitchFamily="34" charset="0"/>
              <a:buChar char="•"/>
            </a:pPr>
            <a:r>
              <a:rPr lang="en-AU" sz="1600" dirty="0"/>
              <a:t>Easier to follow up with players and parents.</a:t>
            </a:r>
          </a:p>
          <a:p>
            <a:pPr marL="285750" indent="-285750">
              <a:buFont typeface="Arial" panose="020B0604020202020204" pitchFamily="34" charset="0"/>
              <a:buChar char="•"/>
            </a:pPr>
            <a:r>
              <a:rPr lang="en-AU" sz="1600" dirty="0"/>
              <a:t>Protects the clubs.</a:t>
            </a:r>
          </a:p>
        </p:txBody>
      </p:sp>
      <p:sp>
        <p:nvSpPr>
          <p:cNvPr id="3" name="Footer Placeholder 2">
            <a:extLst>
              <a:ext uri="{FF2B5EF4-FFF2-40B4-BE49-F238E27FC236}">
                <a16:creationId xmlns:a16="http://schemas.microsoft.com/office/drawing/2014/main" id="{4EAB640D-4303-A387-747C-139B48E0568E}"/>
              </a:ext>
            </a:extLst>
          </p:cNvPr>
          <p:cNvSpPr>
            <a:spLocks noGrp="1"/>
          </p:cNvSpPr>
          <p:nvPr>
            <p:ph type="ftr" sz="quarter" idx="11"/>
          </p:nvPr>
        </p:nvSpPr>
        <p:spPr/>
        <p:txBody>
          <a:bodyPr/>
          <a:lstStyle/>
          <a:p>
            <a:r>
              <a:rPr lang="en-AU">
                <a:solidFill>
                  <a:srgbClr val="343D43"/>
                </a:solidFill>
              </a:rPr>
              <a:t>NSWRL PRESENTATION TITLE</a:t>
            </a:r>
            <a:endParaRPr lang="en-AU" dirty="0">
              <a:solidFill>
                <a:srgbClr val="343D43"/>
              </a:solidFill>
            </a:endParaRPr>
          </a:p>
        </p:txBody>
      </p:sp>
      <p:sp>
        <p:nvSpPr>
          <p:cNvPr id="4" name="Slide Number Placeholder 3">
            <a:extLst>
              <a:ext uri="{FF2B5EF4-FFF2-40B4-BE49-F238E27FC236}">
                <a16:creationId xmlns:a16="http://schemas.microsoft.com/office/drawing/2014/main" id="{6FE926FB-BF8E-869E-EA0C-B308F57B74B1}"/>
              </a:ext>
            </a:extLst>
          </p:cNvPr>
          <p:cNvSpPr>
            <a:spLocks noGrp="1"/>
          </p:cNvSpPr>
          <p:nvPr>
            <p:ph type="sldNum" sz="quarter" idx="12"/>
          </p:nvPr>
        </p:nvSpPr>
        <p:spPr/>
        <p:txBody>
          <a:bodyPr/>
          <a:lstStyle/>
          <a:p>
            <a:fld id="{D9A3F241-6290-484F-BDAD-3EDA3B10F387}" type="slidenum">
              <a:rPr lang="en-AU" smtClean="0">
                <a:solidFill>
                  <a:srgbClr val="343D43"/>
                </a:solidFill>
              </a:rPr>
              <a:pPr/>
              <a:t>16</a:t>
            </a:fld>
            <a:endParaRPr lang="en-AU" dirty="0">
              <a:solidFill>
                <a:srgbClr val="343D43"/>
              </a:solidFill>
            </a:endParaRPr>
          </a:p>
        </p:txBody>
      </p:sp>
      <p:sp>
        <p:nvSpPr>
          <p:cNvPr id="5" name="Text Placeholder 4">
            <a:extLst>
              <a:ext uri="{FF2B5EF4-FFF2-40B4-BE49-F238E27FC236}">
                <a16:creationId xmlns:a16="http://schemas.microsoft.com/office/drawing/2014/main" id="{504026CD-76E9-404E-F91E-B963C39D16BE}"/>
              </a:ext>
            </a:extLst>
          </p:cNvPr>
          <p:cNvSpPr>
            <a:spLocks noGrp="1"/>
          </p:cNvSpPr>
          <p:nvPr>
            <p:ph type="body" sz="quarter" idx="13"/>
          </p:nvPr>
        </p:nvSpPr>
        <p:spPr/>
        <p:txBody>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a:p>
            <a:endParaRPr lang="en-AU" dirty="0"/>
          </a:p>
        </p:txBody>
      </p:sp>
      <p:sp>
        <p:nvSpPr>
          <p:cNvPr id="6" name="Text Placeholder 4">
            <a:extLst>
              <a:ext uri="{FF2B5EF4-FFF2-40B4-BE49-F238E27FC236}">
                <a16:creationId xmlns:a16="http://schemas.microsoft.com/office/drawing/2014/main" id="{30197CCE-FE1D-3E34-40F6-A44FCB5F4D8E}"/>
              </a:ext>
            </a:extLst>
          </p:cNvPr>
          <p:cNvSpPr txBox="1">
            <a:spLocks/>
          </p:cNvSpPr>
          <p:nvPr/>
        </p:nvSpPr>
        <p:spPr>
          <a:xfrm>
            <a:off x="576000" y="557350"/>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Tree>
    <p:extLst>
      <p:ext uri="{BB962C8B-B14F-4D97-AF65-F5344CB8AC3E}">
        <p14:creationId xmlns:p14="http://schemas.microsoft.com/office/powerpoint/2010/main" val="3959342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82C347-F5EF-244A-A525-345993EA5AD4}"/>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521EBF9-3912-5942-AEA7-DDBC59281DF3}"/>
              </a:ext>
            </a:extLst>
          </p:cNvPr>
          <p:cNvSpPr>
            <a:spLocks noGrp="1"/>
          </p:cNvSpPr>
          <p:nvPr>
            <p:ph type="sldNum" sz="quarter" idx="12"/>
          </p:nvPr>
        </p:nvSpPr>
        <p:spPr/>
        <p:txBody>
          <a:bodyPr/>
          <a:lstStyle/>
          <a:p>
            <a:fld id="{D9A3F241-6290-484F-BDAD-3EDA3B10F387}" type="slidenum">
              <a:rPr lang="en-AU" smtClean="0">
                <a:solidFill>
                  <a:srgbClr val="343D43"/>
                </a:solidFill>
              </a:rPr>
              <a:pPr/>
              <a:t>17</a:t>
            </a:fld>
            <a:endParaRPr lang="en-AU" dirty="0">
              <a:solidFill>
                <a:srgbClr val="343D43"/>
              </a:solidFill>
            </a:endParaRPr>
          </a:p>
        </p:txBody>
      </p:sp>
      <p:sp>
        <p:nvSpPr>
          <p:cNvPr id="5" name="Text Placeholder 4">
            <a:extLst>
              <a:ext uri="{FF2B5EF4-FFF2-40B4-BE49-F238E27FC236}">
                <a16:creationId xmlns:a16="http://schemas.microsoft.com/office/drawing/2014/main" id="{E37F1C50-0BF1-094A-893D-B9ECFA52611D}"/>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9EC6DADF-507E-BC42-A4CF-1EEA589B3130}"/>
              </a:ext>
            </a:extLst>
          </p:cNvPr>
          <p:cNvSpPr txBox="1">
            <a:spLocks/>
          </p:cNvSpPr>
          <p:nvPr/>
        </p:nvSpPr>
        <p:spPr>
          <a:xfrm>
            <a:off x="628251" y="880041"/>
            <a:ext cx="6010507" cy="3550365"/>
          </a:xfrm>
          <a:prstGeom prst="rect">
            <a:avLst/>
          </a:prstGeom>
        </p:spPr>
        <p:txBody>
          <a:bodyPr vert="horz" lIns="0" tIns="0" rIns="0" bIns="0" rtlCol="0">
            <a:norm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chemeClr val="accent3"/>
                </a:solidFill>
                <a:latin typeface="RLFont Black" panose="020B0504040201010104" pitchFamily="34" charset="0"/>
                <a:ea typeface="RLFont Black" panose="020B0504040201010104" pitchFamily="34" charset="0"/>
              </a:rPr>
              <a:t>Documentation – Community Head Injury and Referral Form</a:t>
            </a:r>
          </a:p>
          <a:p>
            <a:r>
              <a:rPr lang="en-AU" sz="1400" dirty="0">
                <a:latin typeface="RLFont Black" panose="020B0504040201010104" pitchFamily="34" charset="0"/>
                <a:ea typeface="RLFont Black" panose="020B0504040201010104" pitchFamily="34" charset="0"/>
                <a:hlinkClick r:id="rId3"/>
              </a:rPr>
              <a:t>NRL Concussion Policy</a:t>
            </a:r>
            <a:endParaRPr lang="en-AU" sz="1400" dirty="0">
              <a:latin typeface="RLFont Black" panose="020B0504040201010104" pitchFamily="34" charset="0"/>
              <a:ea typeface="RLFont Black" panose="020B0504040201010104" pitchFamily="34" charset="0"/>
            </a:endParaRPr>
          </a:p>
          <a:p>
            <a:r>
              <a:rPr lang="en-AU" sz="1400" dirty="0">
                <a:latin typeface="RLFont Black" panose="020B0504040201010104" pitchFamily="34" charset="0"/>
                <a:ea typeface="RLFont Black" panose="020B0504040201010104" pitchFamily="34" charset="0"/>
                <a:hlinkClick r:id="rId4"/>
              </a:rPr>
              <a:t>Head Injury Recognition and Referral Form </a:t>
            </a:r>
            <a:endParaRPr lang="en-AU" sz="1400" dirty="0">
              <a:latin typeface="RLFont Black" panose="020B0504040201010104" pitchFamily="34" charset="0"/>
              <a:ea typeface="RLFont Black" panose="020B0504040201010104" pitchFamily="34" charset="0"/>
            </a:endParaRPr>
          </a:p>
          <a:p>
            <a:r>
              <a:rPr lang="en-AU" sz="1400" dirty="0">
                <a:latin typeface="RLFont Black" panose="020B0504040201010104" pitchFamily="34" charset="0"/>
                <a:ea typeface="RLFont Black" panose="020B0504040201010104" pitchFamily="34" charset="0"/>
                <a:hlinkClick r:id="rId5"/>
              </a:rPr>
              <a:t>Medical Clearance Form</a:t>
            </a:r>
            <a:endParaRPr lang="en-AU" sz="1400" dirty="0">
              <a:latin typeface="RLFont Black" panose="020B0504040201010104" pitchFamily="34" charset="0"/>
              <a:ea typeface="RLFont Black" panose="020B0504040201010104" pitchFamily="34" charset="0"/>
            </a:endParaRPr>
          </a:p>
          <a:p>
            <a:r>
              <a:rPr lang="en-AU" sz="1400" dirty="0">
                <a:latin typeface="RLFont Black" panose="020B0504040201010104" pitchFamily="34" charset="0"/>
                <a:ea typeface="RLFont Black" panose="020B0504040201010104" pitchFamily="34" charset="0"/>
                <a:hlinkClick r:id="rId6"/>
              </a:rPr>
              <a:t>Play Rugby League Concussion Page</a:t>
            </a:r>
            <a:endParaRPr lang="en-AU" sz="1400" dirty="0">
              <a:latin typeface="RLFont Black" panose="020B0504040201010104" pitchFamily="34" charset="0"/>
              <a:ea typeface="RLFont Black" panose="020B0504040201010104" pitchFamily="34" charset="0"/>
            </a:endParaRPr>
          </a:p>
          <a:p>
            <a:r>
              <a:rPr lang="en-AU" sz="1400" b="1" dirty="0">
                <a:latin typeface="RLFont Black" panose="020B0504040201010104" pitchFamily="34" charset="0"/>
                <a:ea typeface="RLFont Black" panose="020B0504040201010104" pitchFamily="34" charset="0"/>
              </a:rPr>
              <a:t>EACH CLUB SHOULD HAVE AS MANY MEMBERS AS POSSIBLE COMPLETE THE ONLINE CONCUSSION MANAGEMENT ELEARNING MODULES TO ASSIST WITH EDUCACTION – </a:t>
            </a:r>
            <a:r>
              <a:rPr lang="en-AU" sz="1400" b="1" dirty="0">
                <a:latin typeface="RLFont Black" panose="020B0504040201010104" pitchFamily="34" charset="0"/>
                <a:ea typeface="RLFont Black" panose="020B0504040201010104" pitchFamily="34" charset="0"/>
                <a:hlinkClick r:id="rId7"/>
              </a:rPr>
              <a:t>COURSE LINK</a:t>
            </a:r>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hlinkClick r:id="rId8"/>
            </a:endParaRPr>
          </a:p>
          <a:p>
            <a:endParaRPr lang="en-AU" sz="1400" dirty="0">
              <a:latin typeface="RLFont Black" panose="020B0504040201010104" pitchFamily="34" charset="0"/>
              <a:ea typeface="RLFont Black" panose="020B0504040201010104" pitchFamily="34" charset="0"/>
              <a:hlinkClick r:id="rId8"/>
            </a:endParaRPr>
          </a:p>
          <a:p>
            <a:endParaRPr lang="en-AU" sz="1400" dirty="0">
              <a:latin typeface="RLFont Black" panose="020B0504040201010104" pitchFamily="34" charset="0"/>
              <a:ea typeface="RLFont Black" panose="020B0504040201010104" pitchFamily="34" charset="0"/>
              <a:hlinkClick r:id="rId8"/>
            </a:endParaRPr>
          </a:p>
          <a:p>
            <a:endParaRPr lang="en-AU" sz="1400" dirty="0">
              <a:latin typeface="RLFont Black" panose="020B0504040201010104" pitchFamily="34" charset="0"/>
              <a:ea typeface="RLFont Black" panose="020B0504040201010104" pitchFamily="34" charset="0"/>
              <a:hlinkClick r:id="rId8"/>
            </a:endParaRPr>
          </a:p>
        </p:txBody>
      </p:sp>
      <p:sp>
        <p:nvSpPr>
          <p:cNvPr id="12" name="Text Placeholder 4">
            <a:extLst>
              <a:ext uri="{FF2B5EF4-FFF2-40B4-BE49-F238E27FC236}">
                <a16:creationId xmlns:a16="http://schemas.microsoft.com/office/drawing/2014/main" id="{FAB56E48-6BFA-F340-A927-9924F8FD2D95}"/>
              </a:ext>
            </a:extLst>
          </p:cNvPr>
          <p:cNvSpPr txBox="1">
            <a:spLocks/>
          </p:cNvSpPr>
          <p:nvPr/>
        </p:nvSpPr>
        <p:spPr>
          <a:xfrm>
            <a:off x="576000" y="557350"/>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Tree>
    <p:extLst>
      <p:ext uri="{BB962C8B-B14F-4D97-AF65-F5344CB8AC3E}">
        <p14:creationId xmlns:p14="http://schemas.microsoft.com/office/powerpoint/2010/main" val="108422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82C347-F5EF-244A-A525-345993EA5AD4}"/>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521EBF9-3912-5942-AEA7-DDBC59281DF3}"/>
              </a:ext>
            </a:extLst>
          </p:cNvPr>
          <p:cNvSpPr>
            <a:spLocks noGrp="1"/>
          </p:cNvSpPr>
          <p:nvPr>
            <p:ph type="sldNum" sz="quarter" idx="12"/>
          </p:nvPr>
        </p:nvSpPr>
        <p:spPr/>
        <p:txBody>
          <a:bodyPr/>
          <a:lstStyle/>
          <a:p>
            <a:fld id="{D9A3F241-6290-484F-BDAD-3EDA3B10F387}" type="slidenum">
              <a:rPr lang="en-AU" smtClean="0">
                <a:solidFill>
                  <a:srgbClr val="343D43"/>
                </a:solidFill>
              </a:rPr>
              <a:pPr/>
              <a:t>2</a:t>
            </a:fld>
            <a:endParaRPr lang="en-AU" dirty="0">
              <a:solidFill>
                <a:srgbClr val="343D43"/>
              </a:solidFill>
            </a:endParaRPr>
          </a:p>
        </p:txBody>
      </p:sp>
      <p:sp>
        <p:nvSpPr>
          <p:cNvPr id="5" name="Text Placeholder 4">
            <a:extLst>
              <a:ext uri="{FF2B5EF4-FFF2-40B4-BE49-F238E27FC236}">
                <a16:creationId xmlns:a16="http://schemas.microsoft.com/office/drawing/2014/main" id="{E37F1C50-0BF1-094A-893D-B9ECFA52611D}"/>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9EC6DADF-507E-BC42-A4CF-1EEA589B3130}"/>
              </a:ext>
            </a:extLst>
          </p:cNvPr>
          <p:cNvSpPr txBox="1">
            <a:spLocks/>
          </p:cNvSpPr>
          <p:nvPr/>
        </p:nvSpPr>
        <p:spPr>
          <a:xfrm>
            <a:off x="618308" y="1355216"/>
            <a:ext cx="8068492" cy="2920693"/>
          </a:xfrm>
          <a:prstGeom prst="rect">
            <a:avLst/>
          </a:prstGeom>
        </p:spPr>
        <p:txBody>
          <a:bodyPr vert="horz" lIns="0" tIns="0" rIns="0" bIns="0" rtlCol="0">
            <a:norm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AU" sz="1800" b="1" dirty="0">
              <a:solidFill>
                <a:schemeClr val="accent3"/>
              </a:solidFill>
            </a:endParaRPr>
          </a:p>
          <a:p>
            <a:endParaRPr lang="en-AU" sz="1800" b="1" dirty="0">
              <a:solidFill>
                <a:schemeClr val="accent3"/>
              </a:solidFill>
            </a:endParaRPr>
          </a:p>
          <a:p>
            <a:r>
              <a:rPr lang="en-AU" sz="1800" b="1" dirty="0">
                <a:solidFill>
                  <a:schemeClr val="accent3"/>
                </a:solidFill>
              </a:rPr>
              <a:t>Attendance:  Please complete attendance sheet include write name and club in the chat on this call.</a:t>
            </a:r>
          </a:p>
        </p:txBody>
      </p:sp>
      <p:sp>
        <p:nvSpPr>
          <p:cNvPr id="12" name="Text Placeholder 4">
            <a:extLst>
              <a:ext uri="{FF2B5EF4-FFF2-40B4-BE49-F238E27FC236}">
                <a16:creationId xmlns:a16="http://schemas.microsoft.com/office/drawing/2014/main" id="{FAB56E48-6BFA-F340-A927-9924F8FD2D95}"/>
              </a:ext>
            </a:extLst>
          </p:cNvPr>
          <p:cNvSpPr txBox="1">
            <a:spLocks/>
          </p:cNvSpPr>
          <p:nvPr/>
        </p:nvSpPr>
        <p:spPr>
          <a:xfrm>
            <a:off x="628251" y="531739"/>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Tree>
    <p:extLst>
      <p:ext uri="{BB962C8B-B14F-4D97-AF65-F5344CB8AC3E}">
        <p14:creationId xmlns:p14="http://schemas.microsoft.com/office/powerpoint/2010/main" val="389930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F5149-76F0-8B2E-AFE9-7A20778C3CB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902AC9-3325-1095-8220-CAFDCD984AEA}"/>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B1E0A207-B9B3-B330-C9FA-160FCD9B31B5}"/>
              </a:ext>
            </a:extLst>
          </p:cNvPr>
          <p:cNvSpPr>
            <a:spLocks noGrp="1"/>
          </p:cNvSpPr>
          <p:nvPr>
            <p:ph type="sldNum" sz="quarter" idx="12"/>
          </p:nvPr>
        </p:nvSpPr>
        <p:spPr/>
        <p:txBody>
          <a:bodyPr/>
          <a:lstStyle/>
          <a:p>
            <a:fld id="{D9A3F241-6290-484F-BDAD-3EDA3B10F387}" type="slidenum">
              <a:rPr lang="en-AU" smtClean="0">
                <a:solidFill>
                  <a:srgbClr val="343D43"/>
                </a:solidFill>
              </a:rPr>
              <a:pPr/>
              <a:t>3</a:t>
            </a:fld>
            <a:endParaRPr lang="en-AU" dirty="0">
              <a:solidFill>
                <a:srgbClr val="343D43"/>
              </a:solidFill>
            </a:endParaRPr>
          </a:p>
        </p:txBody>
      </p:sp>
      <p:sp>
        <p:nvSpPr>
          <p:cNvPr id="5" name="Text Placeholder 4">
            <a:extLst>
              <a:ext uri="{FF2B5EF4-FFF2-40B4-BE49-F238E27FC236}">
                <a16:creationId xmlns:a16="http://schemas.microsoft.com/office/drawing/2014/main" id="{33C116D0-4809-8E83-6C7B-4CF997ED87C6}"/>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19A26E46-470B-2890-9E58-8FA690750E9E}"/>
              </a:ext>
            </a:extLst>
          </p:cNvPr>
          <p:cNvSpPr txBox="1">
            <a:spLocks/>
          </p:cNvSpPr>
          <p:nvPr/>
        </p:nvSpPr>
        <p:spPr>
          <a:xfrm>
            <a:off x="618308" y="1355216"/>
            <a:ext cx="8068492" cy="2920693"/>
          </a:xfrm>
          <a:prstGeom prst="rect">
            <a:avLst/>
          </a:prstGeom>
        </p:spPr>
        <p:txBody>
          <a:bodyPr vert="horz" lIns="0" tIns="0" rIns="0" bIns="0" rtlCol="0">
            <a:norm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AU" sz="1800" b="1" dirty="0">
              <a:solidFill>
                <a:schemeClr val="accent3"/>
              </a:solidFill>
            </a:endParaRPr>
          </a:p>
          <a:p>
            <a:r>
              <a:rPr lang="en-US" dirty="0">
                <a:hlinkClick r:id="rId3"/>
              </a:rPr>
              <a:t>Concussion - Management and Return to Play - Play Rugby League</a:t>
            </a:r>
            <a:endParaRPr lang="en-AU" dirty="0"/>
          </a:p>
        </p:txBody>
      </p:sp>
      <p:sp>
        <p:nvSpPr>
          <p:cNvPr id="12" name="Text Placeholder 4">
            <a:extLst>
              <a:ext uri="{FF2B5EF4-FFF2-40B4-BE49-F238E27FC236}">
                <a16:creationId xmlns:a16="http://schemas.microsoft.com/office/drawing/2014/main" id="{814BD8E1-8121-AD1B-B785-383CB86F4291}"/>
              </a:ext>
            </a:extLst>
          </p:cNvPr>
          <p:cNvSpPr txBox="1">
            <a:spLocks/>
          </p:cNvSpPr>
          <p:nvPr/>
        </p:nvSpPr>
        <p:spPr>
          <a:xfrm>
            <a:off x="628251" y="531739"/>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Tree>
    <p:extLst>
      <p:ext uri="{BB962C8B-B14F-4D97-AF65-F5344CB8AC3E}">
        <p14:creationId xmlns:p14="http://schemas.microsoft.com/office/powerpoint/2010/main" val="423018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82C347-F5EF-244A-A525-345993EA5AD4}"/>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521EBF9-3912-5942-AEA7-DDBC59281DF3}"/>
              </a:ext>
            </a:extLst>
          </p:cNvPr>
          <p:cNvSpPr>
            <a:spLocks noGrp="1"/>
          </p:cNvSpPr>
          <p:nvPr>
            <p:ph type="sldNum" sz="quarter" idx="12"/>
          </p:nvPr>
        </p:nvSpPr>
        <p:spPr/>
        <p:txBody>
          <a:bodyPr/>
          <a:lstStyle/>
          <a:p>
            <a:fld id="{D9A3F241-6290-484F-BDAD-3EDA3B10F387}" type="slidenum">
              <a:rPr lang="en-AU" smtClean="0">
                <a:solidFill>
                  <a:srgbClr val="343D43"/>
                </a:solidFill>
              </a:rPr>
              <a:pPr/>
              <a:t>4</a:t>
            </a:fld>
            <a:endParaRPr lang="en-AU" dirty="0">
              <a:solidFill>
                <a:srgbClr val="343D43"/>
              </a:solidFill>
            </a:endParaRPr>
          </a:p>
        </p:txBody>
      </p:sp>
      <p:sp>
        <p:nvSpPr>
          <p:cNvPr id="5" name="Text Placeholder 4">
            <a:extLst>
              <a:ext uri="{FF2B5EF4-FFF2-40B4-BE49-F238E27FC236}">
                <a16:creationId xmlns:a16="http://schemas.microsoft.com/office/drawing/2014/main" id="{E37F1C50-0BF1-094A-893D-B9ECFA52611D}"/>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9EC6DADF-507E-BC42-A4CF-1EEA589B3130}"/>
              </a:ext>
            </a:extLst>
          </p:cNvPr>
          <p:cNvSpPr txBox="1">
            <a:spLocks/>
          </p:cNvSpPr>
          <p:nvPr/>
        </p:nvSpPr>
        <p:spPr>
          <a:xfrm>
            <a:off x="1071154" y="1102667"/>
            <a:ext cx="7136143" cy="726133"/>
          </a:xfrm>
          <a:prstGeom prst="rect">
            <a:avLst/>
          </a:prstGeom>
        </p:spPr>
        <p:txBody>
          <a:bodyPr vert="horz" lIns="0" tIns="0" rIns="0" bIns="0" rtlCol="0">
            <a:norm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n-AU" sz="1800" dirty="0">
                <a:solidFill>
                  <a:schemeClr val="accent3"/>
                </a:solidFill>
                <a:latin typeface="RLFont Black" panose="020B0A04040201010104" pitchFamily="34" charset="0"/>
                <a:ea typeface="RLFont Black" panose="020B0A04040201010104" pitchFamily="34" charset="0"/>
                <a:cs typeface="Times New Roman" panose="02020603050405020304" pitchFamily="18" charset="0"/>
              </a:rPr>
              <a:t>Ground Managers need to be aware of minimum requirements for First Responders under the NSWRL and NRL Community RL On Field Policy:</a:t>
            </a:r>
          </a:p>
          <a:p>
            <a:pPr algn="ctr"/>
            <a:endParaRPr lang="en-AU" sz="1800" dirty="0">
              <a:solidFill>
                <a:schemeClr val="accent3"/>
              </a:solidFill>
              <a:latin typeface="RLFont Black" panose="020B0A04040201010104" pitchFamily="34" charset="0"/>
              <a:ea typeface="RLFont Black" panose="020B0A04040201010104" pitchFamily="34" charset="0"/>
              <a:cs typeface="Times New Roman" panose="02020603050405020304" pitchFamily="18" charset="0"/>
            </a:endParaRPr>
          </a:p>
          <a:p>
            <a:pPr algn="ctr"/>
            <a:endParaRPr lang="en-AU" sz="1800" dirty="0">
              <a:solidFill>
                <a:schemeClr val="accent3"/>
              </a:solidFill>
              <a:latin typeface="RLFont Black" panose="020B0A04040201010104" pitchFamily="34" charset="0"/>
              <a:ea typeface="RLFont Black" panose="020B0A04040201010104" pitchFamily="34" charset="0"/>
              <a:cs typeface="Times New Roman" panose="02020603050405020304" pitchFamily="18" charset="0"/>
            </a:endParaRPr>
          </a:p>
          <a:p>
            <a:pPr algn="ctr"/>
            <a:endParaRPr lang="en-AU" sz="1800" dirty="0">
              <a:solidFill>
                <a:schemeClr val="accent3"/>
              </a:solidFill>
              <a:latin typeface="RLFont Black" panose="020B0A04040201010104" pitchFamily="34" charset="0"/>
              <a:ea typeface="RLFont Black" panose="020B0A04040201010104" pitchFamily="34" charset="0"/>
              <a:cs typeface="Times New Roman" panose="02020603050405020304" pitchFamily="18" charset="0"/>
            </a:endParaRPr>
          </a:p>
          <a:p>
            <a:pPr algn="ctr"/>
            <a:endParaRPr lang="en-AU" sz="1800" dirty="0">
              <a:solidFill>
                <a:schemeClr val="accent3"/>
              </a:solidFill>
              <a:latin typeface="RLFont Black" panose="020B0A04040201010104" pitchFamily="34" charset="0"/>
              <a:ea typeface="RLFont Black" panose="020B0A04040201010104" pitchFamily="34" charset="0"/>
              <a:cs typeface="Times New Roman" panose="02020603050405020304" pitchFamily="18" charset="0"/>
            </a:endParaRPr>
          </a:p>
        </p:txBody>
      </p:sp>
      <p:sp>
        <p:nvSpPr>
          <p:cNvPr id="12" name="Text Placeholder 4">
            <a:extLst>
              <a:ext uri="{FF2B5EF4-FFF2-40B4-BE49-F238E27FC236}">
                <a16:creationId xmlns:a16="http://schemas.microsoft.com/office/drawing/2014/main" id="{FAB56E48-6BFA-F340-A927-9924F8FD2D95}"/>
              </a:ext>
            </a:extLst>
          </p:cNvPr>
          <p:cNvSpPr txBox="1">
            <a:spLocks/>
          </p:cNvSpPr>
          <p:nvPr/>
        </p:nvSpPr>
        <p:spPr>
          <a:xfrm>
            <a:off x="628251" y="531739"/>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pic>
        <p:nvPicPr>
          <p:cNvPr id="1029" name="Picture 1" descr="image001">
            <a:extLst>
              <a:ext uri="{FF2B5EF4-FFF2-40B4-BE49-F238E27FC236}">
                <a16:creationId xmlns:a16="http://schemas.microsoft.com/office/drawing/2014/main" id="{A048B289-019D-4218-85AD-90D79A678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800" y="1993774"/>
            <a:ext cx="4895386" cy="270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41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82C347-F5EF-244A-A525-345993EA5AD4}"/>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521EBF9-3912-5942-AEA7-DDBC59281DF3}"/>
              </a:ext>
            </a:extLst>
          </p:cNvPr>
          <p:cNvSpPr>
            <a:spLocks noGrp="1"/>
          </p:cNvSpPr>
          <p:nvPr>
            <p:ph type="sldNum" sz="quarter" idx="12"/>
          </p:nvPr>
        </p:nvSpPr>
        <p:spPr/>
        <p:txBody>
          <a:bodyPr/>
          <a:lstStyle/>
          <a:p>
            <a:fld id="{D9A3F241-6290-484F-BDAD-3EDA3B10F387}" type="slidenum">
              <a:rPr lang="en-AU" smtClean="0">
                <a:solidFill>
                  <a:srgbClr val="343D43"/>
                </a:solidFill>
              </a:rPr>
              <a:pPr/>
              <a:t>5</a:t>
            </a:fld>
            <a:endParaRPr lang="en-AU" dirty="0">
              <a:solidFill>
                <a:srgbClr val="343D43"/>
              </a:solidFill>
            </a:endParaRPr>
          </a:p>
        </p:txBody>
      </p:sp>
      <p:sp>
        <p:nvSpPr>
          <p:cNvPr id="5" name="Text Placeholder 4">
            <a:extLst>
              <a:ext uri="{FF2B5EF4-FFF2-40B4-BE49-F238E27FC236}">
                <a16:creationId xmlns:a16="http://schemas.microsoft.com/office/drawing/2014/main" id="{E37F1C50-0BF1-094A-893D-B9ECFA52611D}"/>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9EC6DADF-507E-BC42-A4CF-1EEA589B3130}"/>
              </a:ext>
            </a:extLst>
          </p:cNvPr>
          <p:cNvSpPr txBox="1">
            <a:spLocks/>
          </p:cNvSpPr>
          <p:nvPr/>
        </p:nvSpPr>
        <p:spPr>
          <a:xfrm>
            <a:off x="635725" y="1433593"/>
            <a:ext cx="7924801" cy="2920693"/>
          </a:xfrm>
          <a:prstGeom prst="rect">
            <a:avLst/>
          </a:prstGeom>
        </p:spPr>
        <p:txBody>
          <a:bodyPr vert="horz" lIns="0" tIns="0" rIns="0" bIns="0" rtlCol="0">
            <a:norm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AU" dirty="0"/>
          </a:p>
        </p:txBody>
      </p:sp>
      <p:sp>
        <p:nvSpPr>
          <p:cNvPr id="12" name="Text Placeholder 4">
            <a:extLst>
              <a:ext uri="{FF2B5EF4-FFF2-40B4-BE49-F238E27FC236}">
                <a16:creationId xmlns:a16="http://schemas.microsoft.com/office/drawing/2014/main" id="{FAB56E48-6BFA-F340-A927-9924F8FD2D95}"/>
              </a:ext>
            </a:extLst>
          </p:cNvPr>
          <p:cNvSpPr txBox="1">
            <a:spLocks/>
          </p:cNvSpPr>
          <p:nvPr/>
        </p:nvSpPr>
        <p:spPr>
          <a:xfrm>
            <a:off x="628251" y="531739"/>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
        <p:nvSpPr>
          <p:cNvPr id="6" name="TextBox 5">
            <a:extLst>
              <a:ext uri="{FF2B5EF4-FFF2-40B4-BE49-F238E27FC236}">
                <a16:creationId xmlns:a16="http://schemas.microsoft.com/office/drawing/2014/main" id="{033E72AB-D9EF-45B5-BEE6-7B904DB84987}"/>
              </a:ext>
            </a:extLst>
          </p:cNvPr>
          <p:cNvSpPr txBox="1"/>
          <p:nvPr/>
        </p:nvSpPr>
        <p:spPr>
          <a:xfrm>
            <a:off x="731520" y="828543"/>
            <a:ext cx="7218947" cy="5355312"/>
          </a:xfrm>
          <a:prstGeom prst="rect">
            <a:avLst/>
          </a:prstGeom>
          <a:noFill/>
        </p:spPr>
        <p:txBody>
          <a:bodyPr wrap="square" rtlCol="0">
            <a:spAutoFit/>
          </a:bodyPr>
          <a:lstStyle/>
          <a:p>
            <a:r>
              <a:rPr lang="en-AU" sz="1600" b="1" u="sng" dirty="0">
                <a:solidFill>
                  <a:schemeClr val="accent1"/>
                </a:solidFill>
              </a:rPr>
              <a:t>During Game - Sports Trainers</a:t>
            </a:r>
          </a:p>
          <a:p>
            <a:endParaRPr lang="en-AU" sz="1600" dirty="0">
              <a:solidFill>
                <a:schemeClr val="accent1"/>
              </a:solidFill>
            </a:endParaRPr>
          </a:p>
          <a:p>
            <a:r>
              <a:rPr lang="en-AU" sz="1600" dirty="0">
                <a:solidFill>
                  <a:schemeClr val="accent1"/>
                </a:solidFill>
              </a:rPr>
              <a:t>1. </a:t>
            </a:r>
            <a:r>
              <a:rPr lang="en-AU" sz="1600" b="1" dirty="0">
                <a:solidFill>
                  <a:schemeClr val="accent1"/>
                </a:solidFill>
              </a:rPr>
              <a:t>RECOGNISE THE INJURY</a:t>
            </a:r>
          </a:p>
          <a:p>
            <a:r>
              <a:rPr lang="en-AU" sz="1600" dirty="0">
                <a:solidFill>
                  <a:schemeClr val="accent1"/>
                </a:solidFill>
              </a:rPr>
              <a:t>- Loss of consciousness or non-responsive</a:t>
            </a:r>
          </a:p>
          <a:p>
            <a:pPr marL="285750" indent="-285750">
              <a:buFontTx/>
              <a:buChar char="-"/>
            </a:pPr>
            <a:r>
              <a:rPr lang="en-AU" sz="1600" dirty="0">
                <a:solidFill>
                  <a:schemeClr val="accent1"/>
                </a:solidFill>
              </a:rPr>
              <a:t>Lying on the ground – not moving or slow to stand</a:t>
            </a:r>
          </a:p>
          <a:p>
            <a:pPr marL="285750" indent="-285750">
              <a:buFontTx/>
              <a:buChar char="-"/>
            </a:pPr>
            <a:r>
              <a:rPr lang="en-AU" sz="1600" dirty="0">
                <a:solidFill>
                  <a:schemeClr val="accent1"/>
                </a:solidFill>
              </a:rPr>
              <a:t>Clutching at head</a:t>
            </a:r>
          </a:p>
          <a:p>
            <a:r>
              <a:rPr lang="en-AU" sz="1600" dirty="0">
                <a:solidFill>
                  <a:schemeClr val="accent1"/>
                </a:solidFill>
              </a:rPr>
              <a:t>- Unsteady on feet/balance problems/poor coordination</a:t>
            </a:r>
          </a:p>
          <a:p>
            <a:pPr marL="285750" indent="-285750">
              <a:buFont typeface="Arial" panose="020B0604020202020204" pitchFamily="34" charset="0"/>
              <a:buChar char="•"/>
            </a:pPr>
            <a:endParaRPr lang="en-AU" sz="1100" dirty="0">
              <a:solidFill>
                <a:schemeClr val="accent1"/>
              </a:solidFill>
            </a:endParaRPr>
          </a:p>
          <a:p>
            <a:r>
              <a:rPr lang="en-AU" sz="1600" dirty="0">
                <a:solidFill>
                  <a:schemeClr val="accent1"/>
                </a:solidFill>
              </a:rPr>
              <a:t>2. </a:t>
            </a:r>
            <a:r>
              <a:rPr lang="en-AU" sz="1600" b="1" dirty="0">
                <a:solidFill>
                  <a:schemeClr val="accent1"/>
                </a:solidFill>
              </a:rPr>
              <a:t>REMOVE THE PLAYER FROM THE ACTIVITY INCLUDING TRAINING, WARM-UP OR GAME</a:t>
            </a:r>
          </a:p>
          <a:p>
            <a:pPr marL="285750" indent="-285750">
              <a:buFontTx/>
              <a:buChar char="-"/>
            </a:pPr>
            <a:r>
              <a:rPr lang="en-AU" sz="1600" dirty="0">
                <a:solidFill>
                  <a:schemeClr val="accent1"/>
                </a:solidFill>
              </a:rPr>
              <a:t>Initial management of a head injury or suspected concussion must always follow first aid rules, including airway, breathing, CPR and spinal immobilisation</a:t>
            </a:r>
          </a:p>
          <a:p>
            <a:pPr marL="285750" indent="-285750">
              <a:buFontTx/>
              <a:buChar char="-"/>
            </a:pPr>
            <a:r>
              <a:rPr lang="en-AU" sz="1600" dirty="0">
                <a:solidFill>
                  <a:schemeClr val="accent1"/>
                </a:solidFill>
              </a:rPr>
              <a:t>A player who has suffered a suspected concussion or exhibits the symptoms of concussion should not return to play.</a:t>
            </a:r>
          </a:p>
          <a:p>
            <a:pPr marL="285750" indent="-285750">
              <a:buFontTx/>
              <a:buChar char="-"/>
            </a:pPr>
            <a:r>
              <a:rPr lang="en-AU" sz="1600" dirty="0">
                <a:solidFill>
                  <a:schemeClr val="accent1"/>
                </a:solidFill>
              </a:rPr>
              <a:t>Assessor should not be swayed in opinion by the player, team staff or parents</a:t>
            </a:r>
          </a:p>
          <a:p>
            <a:endParaRPr lang="en-AU" sz="1600" b="1" dirty="0">
              <a:solidFill>
                <a:schemeClr val="accent1"/>
              </a:solidFill>
            </a:endParaRPr>
          </a:p>
          <a:p>
            <a:endParaRPr lang="en-AU" dirty="0">
              <a:solidFill>
                <a:schemeClr val="accent1"/>
              </a:solidFill>
            </a:endParaRPr>
          </a:p>
          <a:p>
            <a:endParaRPr lang="en-AU" dirty="0">
              <a:solidFill>
                <a:schemeClr val="accent1"/>
              </a:solidFill>
            </a:endParaRPr>
          </a:p>
          <a:p>
            <a:endParaRPr lang="en-AU" dirty="0">
              <a:solidFill>
                <a:schemeClr val="accent1"/>
              </a:solidFill>
            </a:endParaRPr>
          </a:p>
          <a:p>
            <a:endParaRPr lang="en-AU" dirty="0">
              <a:solidFill>
                <a:schemeClr val="accent1"/>
              </a:solidFill>
            </a:endParaRPr>
          </a:p>
        </p:txBody>
      </p:sp>
    </p:spTree>
    <p:extLst>
      <p:ext uri="{BB962C8B-B14F-4D97-AF65-F5344CB8AC3E}">
        <p14:creationId xmlns:p14="http://schemas.microsoft.com/office/powerpoint/2010/main" val="225737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2F3A1-2D29-57D9-ECF6-4C91F769EE34}"/>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6DEC450-D4A8-F7F8-AAED-CDD3D41DAC18}"/>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B8DB37B-2768-F0BA-0168-E02954B55A1B}"/>
              </a:ext>
            </a:extLst>
          </p:cNvPr>
          <p:cNvSpPr>
            <a:spLocks noGrp="1"/>
          </p:cNvSpPr>
          <p:nvPr>
            <p:ph type="sldNum" sz="quarter" idx="12"/>
          </p:nvPr>
        </p:nvSpPr>
        <p:spPr/>
        <p:txBody>
          <a:bodyPr/>
          <a:lstStyle/>
          <a:p>
            <a:fld id="{D9A3F241-6290-484F-BDAD-3EDA3B10F387}" type="slidenum">
              <a:rPr lang="en-AU" smtClean="0">
                <a:solidFill>
                  <a:srgbClr val="343D43"/>
                </a:solidFill>
              </a:rPr>
              <a:pPr/>
              <a:t>6</a:t>
            </a:fld>
            <a:endParaRPr lang="en-AU" dirty="0">
              <a:solidFill>
                <a:srgbClr val="343D43"/>
              </a:solidFill>
            </a:endParaRPr>
          </a:p>
        </p:txBody>
      </p:sp>
      <p:sp>
        <p:nvSpPr>
          <p:cNvPr id="5" name="Text Placeholder 4">
            <a:extLst>
              <a:ext uri="{FF2B5EF4-FFF2-40B4-BE49-F238E27FC236}">
                <a16:creationId xmlns:a16="http://schemas.microsoft.com/office/drawing/2014/main" id="{E6DBE2C7-FF65-A555-BA8D-D41D05512650}"/>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133700B4-FE6B-D1A3-281B-28E2F0815674}"/>
              </a:ext>
            </a:extLst>
          </p:cNvPr>
          <p:cNvSpPr txBox="1">
            <a:spLocks/>
          </p:cNvSpPr>
          <p:nvPr/>
        </p:nvSpPr>
        <p:spPr>
          <a:xfrm>
            <a:off x="635725" y="1433593"/>
            <a:ext cx="7924801" cy="2920693"/>
          </a:xfrm>
          <a:prstGeom prst="rect">
            <a:avLst/>
          </a:prstGeom>
        </p:spPr>
        <p:txBody>
          <a:bodyPr vert="horz" lIns="0" tIns="0" rIns="0" bIns="0" rtlCol="0">
            <a:norm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AU" dirty="0"/>
          </a:p>
        </p:txBody>
      </p:sp>
      <p:sp>
        <p:nvSpPr>
          <p:cNvPr id="12" name="Text Placeholder 4">
            <a:extLst>
              <a:ext uri="{FF2B5EF4-FFF2-40B4-BE49-F238E27FC236}">
                <a16:creationId xmlns:a16="http://schemas.microsoft.com/office/drawing/2014/main" id="{C3A67059-E440-D4B4-6BB6-CE94588773F2}"/>
              </a:ext>
            </a:extLst>
          </p:cNvPr>
          <p:cNvSpPr txBox="1">
            <a:spLocks/>
          </p:cNvSpPr>
          <p:nvPr/>
        </p:nvSpPr>
        <p:spPr>
          <a:xfrm>
            <a:off x="628251" y="531739"/>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
        <p:nvSpPr>
          <p:cNvPr id="6" name="TextBox 5">
            <a:extLst>
              <a:ext uri="{FF2B5EF4-FFF2-40B4-BE49-F238E27FC236}">
                <a16:creationId xmlns:a16="http://schemas.microsoft.com/office/drawing/2014/main" id="{E9CA4250-89CD-A1AF-B97D-BCD51657E4E4}"/>
              </a:ext>
            </a:extLst>
          </p:cNvPr>
          <p:cNvSpPr txBox="1"/>
          <p:nvPr/>
        </p:nvSpPr>
        <p:spPr>
          <a:xfrm>
            <a:off x="731520" y="1222408"/>
            <a:ext cx="7218947" cy="3416320"/>
          </a:xfrm>
          <a:prstGeom prst="rect">
            <a:avLst/>
          </a:prstGeom>
          <a:noFill/>
        </p:spPr>
        <p:txBody>
          <a:bodyPr wrap="square" rtlCol="0">
            <a:spAutoFit/>
          </a:bodyPr>
          <a:lstStyle/>
          <a:p>
            <a:r>
              <a:rPr lang="en-AU" sz="1600" b="1" dirty="0">
                <a:solidFill>
                  <a:schemeClr val="accent1"/>
                </a:solidFill>
              </a:rPr>
              <a:t>3. Complete the Head Injury, Recognition and Referral Form and refer to a doctor for assessment</a:t>
            </a:r>
          </a:p>
          <a:p>
            <a:pPr marL="285750" indent="-285750">
              <a:buFontTx/>
              <a:buChar char="-"/>
            </a:pPr>
            <a:r>
              <a:rPr lang="en-AU" sz="1600" dirty="0">
                <a:solidFill>
                  <a:schemeClr val="accent1"/>
                </a:solidFill>
              </a:rPr>
              <a:t>All players removed from a game or training session with a suspected concussion must seek medical assessment by a doctor within 72 hours (3 days) of the injury even if the signs and symptoms resolve.</a:t>
            </a:r>
          </a:p>
          <a:p>
            <a:pPr marL="285750" indent="-285750">
              <a:buFontTx/>
              <a:buChar char="-"/>
            </a:pPr>
            <a:endParaRPr lang="en-AU" sz="1600" dirty="0">
              <a:solidFill>
                <a:schemeClr val="accent1"/>
              </a:solidFill>
            </a:endParaRPr>
          </a:p>
          <a:p>
            <a:r>
              <a:rPr lang="en-AU" sz="1600" dirty="0">
                <a:solidFill>
                  <a:schemeClr val="accent1"/>
                </a:solidFill>
              </a:rPr>
              <a:t>4. </a:t>
            </a:r>
            <a:r>
              <a:rPr lang="en-AU" sz="1600" b="1" dirty="0">
                <a:solidFill>
                  <a:schemeClr val="accent1"/>
                </a:solidFill>
              </a:rPr>
              <a:t>If the player required immediate medical treatment and ambulance should be called</a:t>
            </a:r>
          </a:p>
          <a:p>
            <a:endParaRPr lang="en-AU" sz="1600" b="1" dirty="0">
              <a:solidFill>
                <a:schemeClr val="accent1"/>
              </a:solidFill>
            </a:endParaRPr>
          </a:p>
          <a:p>
            <a:endParaRPr lang="en-AU" dirty="0">
              <a:solidFill>
                <a:schemeClr val="accent1"/>
              </a:solidFill>
            </a:endParaRPr>
          </a:p>
          <a:p>
            <a:endParaRPr lang="en-AU" dirty="0">
              <a:solidFill>
                <a:schemeClr val="accent1"/>
              </a:solidFill>
            </a:endParaRPr>
          </a:p>
          <a:p>
            <a:endParaRPr lang="en-AU" dirty="0">
              <a:solidFill>
                <a:schemeClr val="accent1"/>
              </a:solidFill>
            </a:endParaRPr>
          </a:p>
          <a:p>
            <a:endParaRPr lang="en-AU" dirty="0">
              <a:solidFill>
                <a:schemeClr val="accent1"/>
              </a:solidFill>
            </a:endParaRPr>
          </a:p>
        </p:txBody>
      </p:sp>
      <p:sp>
        <p:nvSpPr>
          <p:cNvPr id="2" name="Content Placeholder 5">
            <a:extLst>
              <a:ext uri="{FF2B5EF4-FFF2-40B4-BE49-F238E27FC236}">
                <a16:creationId xmlns:a16="http://schemas.microsoft.com/office/drawing/2014/main" id="{C0F14766-AB08-8F26-7026-EDF38D846581}"/>
              </a:ext>
            </a:extLst>
          </p:cNvPr>
          <p:cNvSpPr>
            <a:spLocks noGrp="1"/>
          </p:cNvSpPr>
          <p:nvPr>
            <p:ph idx="1"/>
          </p:nvPr>
        </p:nvSpPr>
        <p:spPr>
          <a:xfrm>
            <a:off x="576263" y="3699163"/>
            <a:ext cx="7991475" cy="9982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AU" sz="2200" dirty="0">
                <a:solidFill>
                  <a:schemeClr val="bg1"/>
                </a:solidFill>
                <a:latin typeface="RLFont Bold" panose="020B0804040201010104" pitchFamily="34" charset="0"/>
                <a:ea typeface="Calibri" panose="020F0502020204030204" pitchFamily="34" charset="0"/>
                <a:cs typeface="Times New Roman" panose="02020603050405020304" pitchFamily="18" charset="0"/>
              </a:rPr>
              <a:t>IF IN DOUBT SIT THEM OUT</a:t>
            </a:r>
            <a:endParaRPr lang="en-US" sz="2200" dirty="0"/>
          </a:p>
        </p:txBody>
      </p:sp>
    </p:spTree>
    <p:extLst>
      <p:ext uri="{BB962C8B-B14F-4D97-AF65-F5344CB8AC3E}">
        <p14:creationId xmlns:p14="http://schemas.microsoft.com/office/powerpoint/2010/main" val="1377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82C347-F5EF-244A-A525-345993EA5AD4}"/>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521EBF9-3912-5942-AEA7-DDBC59281DF3}"/>
              </a:ext>
            </a:extLst>
          </p:cNvPr>
          <p:cNvSpPr>
            <a:spLocks noGrp="1"/>
          </p:cNvSpPr>
          <p:nvPr>
            <p:ph type="sldNum" sz="quarter" idx="12"/>
          </p:nvPr>
        </p:nvSpPr>
        <p:spPr/>
        <p:txBody>
          <a:bodyPr/>
          <a:lstStyle/>
          <a:p>
            <a:fld id="{D9A3F241-6290-484F-BDAD-3EDA3B10F387}" type="slidenum">
              <a:rPr lang="en-AU" smtClean="0">
                <a:solidFill>
                  <a:srgbClr val="343D43"/>
                </a:solidFill>
              </a:rPr>
              <a:pPr/>
              <a:t>7</a:t>
            </a:fld>
            <a:endParaRPr lang="en-AU" dirty="0">
              <a:solidFill>
                <a:srgbClr val="343D43"/>
              </a:solidFill>
            </a:endParaRPr>
          </a:p>
        </p:txBody>
      </p:sp>
      <p:sp>
        <p:nvSpPr>
          <p:cNvPr id="5" name="Text Placeholder 4">
            <a:extLst>
              <a:ext uri="{FF2B5EF4-FFF2-40B4-BE49-F238E27FC236}">
                <a16:creationId xmlns:a16="http://schemas.microsoft.com/office/drawing/2014/main" id="{E37F1C50-0BF1-094A-893D-B9ECFA52611D}"/>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9EC6DADF-507E-BC42-A4CF-1EEA589B3130}"/>
              </a:ext>
            </a:extLst>
          </p:cNvPr>
          <p:cNvSpPr txBox="1">
            <a:spLocks/>
          </p:cNvSpPr>
          <p:nvPr/>
        </p:nvSpPr>
        <p:spPr>
          <a:xfrm>
            <a:off x="635725" y="1433593"/>
            <a:ext cx="7924801" cy="2920693"/>
          </a:xfrm>
          <a:prstGeom prst="rect">
            <a:avLst/>
          </a:prstGeom>
        </p:spPr>
        <p:txBody>
          <a:bodyPr vert="horz" lIns="0" tIns="0" rIns="0" bIns="0" rtlCol="0">
            <a:norm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AU" dirty="0"/>
          </a:p>
        </p:txBody>
      </p:sp>
      <p:sp>
        <p:nvSpPr>
          <p:cNvPr id="12" name="Text Placeholder 4">
            <a:extLst>
              <a:ext uri="{FF2B5EF4-FFF2-40B4-BE49-F238E27FC236}">
                <a16:creationId xmlns:a16="http://schemas.microsoft.com/office/drawing/2014/main" id="{FAB56E48-6BFA-F340-A927-9924F8FD2D95}"/>
              </a:ext>
            </a:extLst>
          </p:cNvPr>
          <p:cNvSpPr txBox="1">
            <a:spLocks/>
          </p:cNvSpPr>
          <p:nvPr/>
        </p:nvSpPr>
        <p:spPr>
          <a:xfrm>
            <a:off x="628251" y="531739"/>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
        <p:nvSpPr>
          <p:cNvPr id="6" name="TextBox 5">
            <a:extLst>
              <a:ext uri="{FF2B5EF4-FFF2-40B4-BE49-F238E27FC236}">
                <a16:creationId xmlns:a16="http://schemas.microsoft.com/office/drawing/2014/main" id="{033E72AB-D9EF-45B5-BEE6-7B904DB84987}"/>
              </a:ext>
            </a:extLst>
          </p:cNvPr>
          <p:cNvSpPr txBox="1"/>
          <p:nvPr/>
        </p:nvSpPr>
        <p:spPr>
          <a:xfrm>
            <a:off x="731520" y="1222408"/>
            <a:ext cx="7218947" cy="3323987"/>
          </a:xfrm>
          <a:prstGeom prst="rect">
            <a:avLst/>
          </a:prstGeom>
          <a:noFill/>
        </p:spPr>
        <p:txBody>
          <a:bodyPr wrap="square" rtlCol="0">
            <a:spAutoFit/>
          </a:bodyPr>
          <a:lstStyle/>
          <a:p>
            <a:r>
              <a:rPr lang="en-AU" sz="1600" b="1" u="sng" dirty="0">
                <a:solidFill>
                  <a:schemeClr val="accent1"/>
                </a:solidFill>
              </a:rPr>
              <a:t>During Game - Ground Managers</a:t>
            </a:r>
          </a:p>
          <a:p>
            <a:endParaRPr lang="en-AU" sz="1600" b="1" u="sng" dirty="0">
              <a:solidFill>
                <a:schemeClr val="accent1"/>
              </a:solidFill>
            </a:endParaRPr>
          </a:p>
          <a:p>
            <a:r>
              <a:rPr lang="en-AU" sz="1600" dirty="0">
                <a:solidFill>
                  <a:schemeClr val="accent1"/>
                </a:solidFill>
              </a:rPr>
              <a:t>1. Free interchange for the player removed under HIA protocol (not to return)</a:t>
            </a:r>
          </a:p>
          <a:p>
            <a:endParaRPr lang="en-AU" sz="1600" dirty="0">
              <a:solidFill>
                <a:schemeClr val="accent1"/>
              </a:solidFill>
            </a:endParaRPr>
          </a:p>
          <a:p>
            <a:r>
              <a:rPr lang="en-AU" sz="1600" dirty="0">
                <a:solidFill>
                  <a:schemeClr val="accent1"/>
                </a:solidFill>
              </a:rPr>
              <a:t>2. Mark the HIA on the game sheet once the suspected head injury is confirmed by the Sports Trainer.</a:t>
            </a:r>
          </a:p>
          <a:p>
            <a:endParaRPr lang="en-AU" sz="1600" dirty="0">
              <a:solidFill>
                <a:schemeClr val="accent1"/>
              </a:solidFill>
            </a:endParaRPr>
          </a:p>
          <a:p>
            <a:r>
              <a:rPr lang="en-AU" sz="1600" dirty="0">
                <a:solidFill>
                  <a:schemeClr val="accent1"/>
                </a:solidFill>
              </a:rPr>
              <a:t>3. Provide assistance as required</a:t>
            </a:r>
          </a:p>
          <a:p>
            <a:pPr marL="342900" indent="-342900">
              <a:buAutoNum type="arabicPeriod"/>
            </a:pPr>
            <a:endParaRPr lang="en-AU" sz="1600" dirty="0">
              <a:solidFill>
                <a:schemeClr val="accent1"/>
              </a:solidFill>
            </a:endParaRPr>
          </a:p>
          <a:p>
            <a:r>
              <a:rPr lang="en-AU" sz="1600" b="1" u="sng" dirty="0">
                <a:solidFill>
                  <a:srgbClr val="FF0000"/>
                </a:solidFill>
                <a:ea typeface="Calibri" panose="020F0502020204030204" pitchFamily="34" charset="0"/>
                <a:cs typeface="Times New Roman" panose="02020603050405020304" pitchFamily="18" charset="0"/>
              </a:rPr>
              <a:t>GROUND MANAGERS SHOULD HAVE ADDRESS AND CONTACT DETAILS OF LOCAL HOSPITAL EMERGENCY DEPARTMENTS, LOCAL DOCTORS AND MEDICAL CENTRES AVAILABLE TO ASSESS INJURED PLAYERS</a:t>
            </a:r>
            <a:endParaRPr lang="en-AU" sz="1600" b="1" u="sng" dirty="0">
              <a:solidFill>
                <a:prstClr val="black"/>
              </a:solidFill>
              <a:ea typeface="Calibri" panose="020F0502020204030204" pitchFamily="34" charset="0"/>
              <a:cs typeface="Times New Roman" panose="02020603050405020304" pitchFamily="18" charset="0"/>
            </a:endParaRPr>
          </a:p>
          <a:p>
            <a:endParaRPr lang="en-AU" dirty="0">
              <a:solidFill>
                <a:schemeClr val="accent1"/>
              </a:solidFill>
            </a:endParaRPr>
          </a:p>
        </p:txBody>
      </p:sp>
    </p:spTree>
    <p:extLst>
      <p:ext uri="{BB962C8B-B14F-4D97-AF65-F5344CB8AC3E}">
        <p14:creationId xmlns:p14="http://schemas.microsoft.com/office/powerpoint/2010/main" val="248054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82C347-F5EF-244A-A525-345993EA5AD4}"/>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521EBF9-3912-5942-AEA7-DDBC59281DF3}"/>
              </a:ext>
            </a:extLst>
          </p:cNvPr>
          <p:cNvSpPr>
            <a:spLocks noGrp="1"/>
          </p:cNvSpPr>
          <p:nvPr>
            <p:ph type="sldNum" sz="quarter" idx="12"/>
          </p:nvPr>
        </p:nvSpPr>
        <p:spPr/>
        <p:txBody>
          <a:bodyPr/>
          <a:lstStyle/>
          <a:p>
            <a:fld id="{D9A3F241-6290-484F-BDAD-3EDA3B10F387}" type="slidenum">
              <a:rPr lang="en-AU" smtClean="0">
                <a:solidFill>
                  <a:srgbClr val="343D43"/>
                </a:solidFill>
              </a:rPr>
              <a:pPr/>
              <a:t>8</a:t>
            </a:fld>
            <a:endParaRPr lang="en-AU" dirty="0">
              <a:solidFill>
                <a:srgbClr val="343D43"/>
              </a:solidFill>
            </a:endParaRPr>
          </a:p>
        </p:txBody>
      </p:sp>
      <p:sp>
        <p:nvSpPr>
          <p:cNvPr id="5" name="Text Placeholder 4">
            <a:extLst>
              <a:ext uri="{FF2B5EF4-FFF2-40B4-BE49-F238E27FC236}">
                <a16:creationId xmlns:a16="http://schemas.microsoft.com/office/drawing/2014/main" id="{E37F1C50-0BF1-094A-893D-B9ECFA52611D}"/>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9EC6DADF-507E-BC42-A4CF-1EEA589B3130}"/>
              </a:ext>
            </a:extLst>
          </p:cNvPr>
          <p:cNvSpPr txBox="1">
            <a:spLocks/>
          </p:cNvSpPr>
          <p:nvPr/>
        </p:nvSpPr>
        <p:spPr>
          <a:xfrm>
            <a:off x="539931" y="867535"/>
            <a:ext cx="7397570" cy="3731680"/>
          </a:xfrm>
          <a:prstGeom prst="rect">
            <a:avLst/>
          </a:prstGeom>
        </p:spPr>
        <p:txBody>
          <a:bodyPr vert="horz" lIns="0" tIns="0" rIns="0" bIns="0" rtlCol="0">
            <a:no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lnSpc>
                <a:spcPct val="115000"/>
              </a:lnSpc>
              <a:spcAft>
                <a:spcPts val="1000"/>
              </a:spcAft>
            </a:pPr>
            <a:r>
              <a:rPr lang="en-AU" sz="1400" dirty="0">
                <a:solidFill>
                  <a:schemeClr val="accent3"/>
                </a:solidFill>
                <a:latin typeface="RLFont Black" panose="020B0504040201010104" pitchFamily="34" charset="0"/>
                <a:ea typeface="RLFont Black" panose="020B0504040201010104" pitchFamily="34" charset="0"/>
                <a:cs typeface="Times New Roman" panose="02020603050405020304" pitchFamily="18" charset="0"/>
              </a:rPr>
              <a:t>POST MATCH FOLLOW UP SPORTS TRAINER</a:t>
            </a:r>
          </a:p>
          <a:p>
            <a:pPr marL="342900" lvl="1" indent="-342900">
              <a:lnSpc>
                <a:spcPct val="115000"/>
              </a:lnSpc>
              <a:spcAft>
                <a:spcPts val="1000"/>
              </a:spcAft>
              <a:buFont typeface="+mj-lt"/>
              <a:buAutoNum type="alphaLcParenR"/>
            </a:pPr>
            <a:r>
              <a:rPr lang="en-AU" sz="1200" dirty="0">
                <a:solidFill>
                  <a:schemeClr val="accent1"/>
                </a:solidFill>
                <a:latin typeface="RLFont Black" panose="020B0504040201010104" pitchFamily="34" charset="0"/>
                <a:ea typeface="RLFont Black" panose="020B0504040201010104" pitchFamily="34" charset="0"/>
                <a:cs typeface="Times New Roman" panose="02020603050405020304" pitchFamily="18" charset="0"/>
              </a:rPr>
              <a:t>First Responder review regarding ongoing symptoms;  </a:t>
            </a:r>
          </a:p>
          <a:p>
            <a:pPr marL="342900" lvl="1" indent="-342900">
              <a:lnSpc>
                <a:spcPct val="115000"/>
              </a:lnSpc>
              <a:spcAft>
                <a:spcPts val="1000"/>
              </a:spcAft>
              <a:buFont typeface="+mj-lt"/>
              <a:buAutoNum type="alphaLcParenR"/>
            </a:pPr>
            <a:r>
              <a:rPr lang="en-AU" sz="1200" dirty="0">
                <a:solidFill>
                  <a:schemeClr val="accent1"/>
                </a:solidFill>
                <a:latin typeface="RLFont Black" panose="020B0504040201010104" pitchFamily="34" charset="0"/>
                <a:ea typeface="RLFont Black" panose="020B0504040201010104" pitchFamily="34" charset="0"/>
                <a:cs typeface="Times New Roman" panose="02020603050405020304" pitchFamily="18" charset="0"/>
              </a:rPr>
              <a:t>Assign the Player to the care of a responsible adult;</a:t>
            </a:r>
          </a:p>
          <a:p>
            <a:pPr marL="342900" lvl="1" indent="-342900">
              <a:lnSpc>
                <a:spcPct val="115000"/>
              </a:lnSpc>
              <a:spcAft>
                <a:spcPts val="1000"/>
              </a:spcAft>
              <a:buFont typeface="+mj-lt"/>
              <a:buAutoNum type="alphaLcParenR"/>
            </a:pPr>
            <a:r>
              <a:rPr lang="en-AU" sz="1200" dirty="0">
                <a:solidFill>
                  <a:schemeClr val="accent1"/>
                </a:solidFill>
                <a:latin typeface="RLFont Black" panose="020B0504040201010104" pitchFamily="34" charset="0"/>
                <a:ea typeface="RLFont Black" panose="020B0504040201010104" pitchFamily="34" charset="0"/>
                <a:cs typeface="Times New Roman" panose="02020603050405020304" pitchFamily="18" charset="0"/>
              </a:rPr>
              <a:t>Give the care giver the completed </a:t>
            </a:r>
            <a:r>
              <a:rPr lang="en-AU" sz="1200" u="sng" dirty="0">
                <a:solidFill>
                  <a:schemeClr val="accent1"/>
                </a:solidFill>
                <a:highlight>
                  <a:srgbClr val="FFFF00"/>
                </a:highlight>
                <a:latin typeface="RLFont Black" panose="020B0504040201010104" pitchFamily="34" charset="0"/>
                <a:ea typeface="RLFont Black" panose="020B0504040201010104" pitchFamily="34" charset="0"/>
                <a:cs typeface="Times New Roman" panose="02020603050405020304" pitchFamily="18" charset="0"/>
              </a:rPr>
              <a:t>Community Head Injury Recognition and Referral Form </a:t>
            </a:r>
            <a:r>
              <a:rPr lang="en-AU" sz="1200" dirty="0">
                <a:solidFill>
                  <a:schemeClr val="accent1"/>
                </a:solidFill>
                <a:highlight>
                  <a:srgbClr val="FFFF00"/>
                </a:highlight>
                <a:latin typeface="RLFont Black" panose="020B0504040201010104" pitchFamily="34" charset="0"/>
                <a:ea typeface="RLFont Black" panose="020B0504040201010104" pitchFamily="34" charset="0"/>
                <a:cs typeface="Times New Roman" panose="02020603050405020304" pitchFamily="18" charset="0"/>
              </a:rPr>
              <a:t> </a:t>
            </a:r>
            <a:r>
              <a:rPr lang="en-AU" sz="1200" dirty="0">
                <a:solidFill>
                  <a:schemeClr val="accent1"/>
                </a:solidFill>
                <a:latin typeface="RLFont Black" panose="020B0504040201010104" pitchFamily="34" charset="0"/>
                <a:ea typeface="RLFont Black" panose="020B0504040201010104" pitchFamily="34" charset="0"/>
                <a:cs typeface="Times New Roman" panose="02020603050405020304" pitchFamily="18" charset="0"/>
              </a:rPr>
              <a:t>and advise the care giver to take the player directly to a Doctor or Hospital and monitor the Player until he or she has been assessed by a Doctor; </a:t>
            </a:r>
          </a:p>
          <a:p>
            <a:pPr marL="342900" lvl="1" indent="-342900">
              <a:lnSpc>
                <a:spcPct val="115000"/>
              </a:lnSpc>
              <a:spcAft>
                <a:spcPts val="1000"/>
              </a:spcAft>
              <a:buFont typeface="+mj-lt"/>
              <a:buAutoNum type="alphaLcParenR"/>
            </a:pPr>
            <a:r>
              <a:rPr lang="en-AU" sz="1200" dirty="0">
                <a:solidFill>
                  <a:schemeClr val="accent1"/>
                </a:solidFill>
                <a:latin typeface="RLFont Black" panose="020B0504040201010104" pitchFamily="34" charset="0"/>
                <a:ea typeface="RLFont Black" panose="020B0504040201010104" pitchFamily="34" charset="0"/>
                <a:cs typeface="Times New Roman" panose="02020603050405020304" pitchFamily="18" charset="0"/>
              </a:rPr>
              <a:t>Advise the carer of the warning signs and symptoms of deterioration;</a:t>
            </a:r>
          </a:p>
          <a:p>
            <a:pPr marL="342900" lvl="1" indent="-342900">
              <a:lnSpc>
                <a:spcPct val="115000"/>
              </a:lnSpc>
              <a:spcAft>
                <a:spcPts val="1000"/>
              </a:spcAft>
              <a:buFont typeface="+mj-lt"/>
              <a:buAutoNum type="alphaLcParenR"/>
            </a:pPr>
            <a:r>
              <a:rPr lang="en-AU" sz="1200" dirty="0">
                <a:solidFill>
                  <a:schemeClr val="accent1"/>
                </a:solidFill>
                <a:latin typeface="RLFont Black" panose="020B0504040201010104" pitchFamily="34" charset="0"/>
                <a:ea typeface="RLFont Black" panose="020B0504040201010104" pitchFamily="34" charset="0"/>
                <a:cs typeface="Times New Roman" panose="02020603050405020304" pitchFamily="18" charset="0"/>
              </a:rPr>
              <a:t>Advise the carer (and the participant) that the player must avoid alcohol and non-steroidal anti-inflammatory medication for at least 24 hours; </a:t>
            </a:r>
          </a:p>
          <a:p>
            <a:pPr marL="342900" lvl="1" indent="-342900">
              <a:lnSpc>
                <a:spcPct val="115000"/>
              </a:lnSpc>
              <a:spcAft>
                <a:spcPts val="1000"/>
              </a:spcAft>
              <a:buFont typeface="+mj-lt"/>
              <a:buAutoNum type="alphaLcParenR"/>
            </a:pPr>
            <a:r>
              <a:rPr lang="en-AU" sz="1200" dirty="0">
                <a:solidFill>
                  <a:schemeClr val="accent1"/>
                </a:solidFill>
                <a:latin typeface="RLFont Black" panose="020B0504040201010104" pitchFamily="34" charset="0"/>
                <a:ea typeface="RLFont Black" panose="020B0504040201010104" pitchFamily="34" charset="0"/>
                <a:cs typeface="Times New Roman" panose="02020603050405020304" pitchFamily="18" charset="0"/>
              </a:rPr>
              <a:t>Following a concussive episode, the Player should not be allowed to drive that day. Alternate transport needs to be arranged.</a:t>
            </a:r>
          </a:p>
          <a:p>
            <a:pPr lvl="1" algn="ctr">
              <a:lnSpc>
                <a:spcPct val="115000"/>
              </a:lnSpc>
              <a:spcAft>
                <a:spcPts val="1000"/>
              </a:spcAft>
            </a:pPr>
            <a:r>
              <a:rPr lang="en-AU" sz="1200" dirty="0">
                <a:solidFill>
                  <a:schemeClr val="accent3"/>
                </a:solidFill>
                <a:latin typeface="RLFont Black" panose="020B0504040201010104" pitchFamily="34" charset="0"/>
                <a:ea typeface="RLFont Black" panose="020B0504040201010104" pitchFamily="34" charset="0"/>
                <a:cs typeface="Times New Roman" panose="02020603050405020304" pitchFamily="18" charset="0"/>
              </a:rPr>
              <a:t>	THESE ARE ALL THINGS THE FIRST RESPONDER’S ARE TRAINED TO DO</a:t>
            </a:r>
          </a:p>
        </p:txBody>
      </p:sp>
      <p:sp>
        <p:nvSpPr>
          <p:cNvPr id="12" name="Text Placeholder 4">
            <a:extLst>
              <a:ext uri="{FF2B5EF4-FFF2-40B4-BE49-F238E27FC236}">
                <a16:creationId xmlns:a16="http://schemas.microsoft.com/office/drawing/2014/main" id="{FAB56E48-6BFA-F340-A927-9924F8FD2D95}"/>
              </a:ext>
            </a:extLst>
          </p:cNvPr>
          <p:cNvSpPr txBox="1">
            <a:spLocks/>
          </p:cNvSpPr>
          <p:nvPr/>
        </p:nvSpPr>
        <p:spPr>
          <a:xfrm>
            <a:off x="628251" y="531739"/>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spTree>
    <p:extLst>
      <p:ext uri="{BB962C8B-B14F-4D97-AF65-F5344CB8AC3E}">
        <p14:creationId xmlns:p14="http://schemas.microsoft.com/office/powerpoint/2010/main" val="407627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82C347-F5EF-244A-A525-345993EA5AD4}"/>
              </a:ext>
            </a:extLst>
          </p:cNvPr>
          <p:cNvSpPr>
            <a:spLocks noGrp="1"/>
          </p:cNvSpPr>
          <p:nvPr>
            <p:ph type="ftr" sz="quarter" idx="11"/>
          </p:nvPr>
        </p:nvSpPr>
        <p:spPr/>
        <p:txBody>
          <a:bodyPr/>
          <a:lstStyle/>
          <a:p>
            <a:r>
              <a:rPr lang="en-AU" dirty="0">
                <a:solidFill>
                  <a:srgbClr val="343D43"/>
                </a:solidFill>
              </a:rPr>
              <a:t>NSWRL- RETURN TO PLAY</a:t>
            </a:r>
          </a:p>
        </p:txBody>
      </p:sp>
      <p:sp>
        <p:nvSpPr>
          <p:cNvPr id="4" name="Slide Number Placeholder 3">
            <a:extLst>
              <a:ext uri="{FF2B5EF4-FFF2-40B4-BE49-F238E27FC236}">
                <a16:creationId xmlns:a16="http://schemas.microsoft.com/office/drawing/2014/main" id="{D521EBF9-3912-5942-AEA7-DDBC59281DF3}"/>
              </a:ext>
            </a:extLst>
          </p:cNvPr>
          <p:cNvSpPr>
            <a:spLocks noGrp="1"/>
          </p:cNvSpPr>
          <p:nvPr>
            <p:ph type="sldNum" sz="quarter" idx="12"/>
          </p:nvPr>
        </p:nvSpPr>
        <p:spPr/>
        <p:txBody>
          <a:bodyPr/>
          <a:lstStyle/>
          <a:p>
            <a:fld id="{D9A3F241-6290-484F-BDAD-3EDA3B10F387}" type="slidenum">
              <a:rPr lang="en-AU" smtClean="0">
                <a:solidFill>
                  <a:srgbClr val="343D43"/>
                </a:solidFill>
              </a:rPr>
              <a:pPr/>
              <a:t>9</a:t>
            </a:fld>
            <a:endParaRPr lang="en-AU" dirty="0">
              <a:solidFill>
                <a:srgbClr val="343D43"/>
              </a:solidFill>
            </a:endParaRPr>
          </a:p>
        </p:txBody>
      </p:sp>
      <p:sp>
        <p:nvSpPr>
          <p:cNvPr id="5" name="Text Placeholder 4">
            <a:extLst>
              <a:ext uri="{FF2B5EF4-FFF2-40B4-BE49-F238E27FC236}">
                <a16:creationId xmlns:a16="http://schemas.microsoft.com/office/drawing/2014/main" id="{E37F1C50-0BF1-094A-893D-B9ECFA52611D}"/>
              </a:ext>
            </a:extLst>
          </p:cNvPr>
          <p:cNvSpPr>
            <a:spLocks noGrp="1"/>
          </p:cNvSpPr>
          <p:nvPr>
            <p:ph type="body" sz="quarter" idx="13"/>
          </p:nvPr>
        </p:nvSpPr>
        <p:spPr>
          <a:xfrm>
            <a:off x="628251" y="270954"/>
            <a:ext cx="6588296" cy="286396"/>
          </a:xfrm>
        </p:spPr>
        <p:txBody>
          <a:bodyPr>
            <a:normAutofit lnSpcReduction="10000"/>
          </a:bodyPr>
          <a:lstStyle/>
          <a:p>
            <a:r>
              <a:rPr lang="en-AU" sz="2000" b="1" dirty="0">
                <a:solidFill>
                  <a:schemeClr val="accent2"/>
                </a:solidFill>
                <a:latin typeface="RLFont Black" panose="020B0504040201010104" pitchFamily="34" charset="0"/>
                <a:ea typeface="RLFont Black" panose="020B0504040201010104" pitchFamily="34" charset="0"/>
              </a:rPr>
              <a:t>2026 Community Concussion Protocols</a:t>
            </a:r>
            <a:endParaRPr lang="en-US" sz="2000" b="1" dirty="0">
              <a:solidFill>
                <a:schemeClr val="accent2"/>
              </a:solidFill>
              <a:latin typeface="RLFont Black" panose="020B0504040201010104" pitchFamily="34" charset="0"/>
              <a:ea typeface="RLFont Black" panose="020B0504040201010104" pitchFamily="34" charset="0"/>
            </a:endParaRPr>
          </a:p>
        </p:txBody>
      </p:sp>
      <p:sp>
        <p:nvSpPr>
          <p:cNvPr id="9" name="Subtitle 2">
            <a:extLst>
              <a:ext uri="{FF2B5EF4-FFF2-40B4-BE49-F238E27FC236}">
                <a16:creationId xmlns:a16="http://schemas.microsoft.com/office/drawing/2014/main" id="{9EC6DADF-507E-BC42-A4CF-1EEA589B3130}"/>
              </a:ext>
            </a:extLst>
          </p:cNvPr>
          <p:cNvSpPr txBox="1">
            <a:spLocks/>
          </p:cNvSpPr>
          <p:nvPr/>
        </p:nvSpPr>
        <p:spPr>
          <a:xfrm>
            <a:off x="628251" y="1023239"/>
            <a:ext cx="8092962" cy="3550365"/>
          </a:xfrm>
          <a:prstGeom prst="rect">
            <a:avLst/>
          </a:prstGeom>
        </p:spPr>
        <p:txBody>
          <a:bodyPr vert="horz" lIns="0" tIns="0" rIns="0" bIns="0" rtlCol="0">
            <a:normAutofit/>
          </a:bodyPr>
          <a:lstStyle>
            <a:lvl1pPr marL="0" indent="0" algn="l" defTabSz="685716" rtl="0" eaLnBrk="1" latinLnBrk="0" hangingPunct="1">
              <a:spcBef>
                <a:spcPts val="0"/>
              </a:spcBef>
              <a:spcAft>
                <a:spcPts val="1063"/>
              </a:spcAft>
              <a:buFont typeface="Arial" panose="020B0604020202020204" pitchFamily="34" charset="0"/>
              <a:buNone/>
              <a:defRPr sz="3000" kern="1200">
                <a:solidFill>
                  <a:schemeClr val="accent1"/>
                </a:solidFill>
                <a:latin typeface="+mn-lt"/>
                <a:ea typeface="+mn-ea"/>
                <a:cs typeface="+mn-cs"/>
              </a:defRPr>
            </a:lvl1pPr>
            <a:lvl2pPr marL="0" indent="0" algn="l" defTabSz="685716" rtl="0" eaLnBrk="1" latinLnBrk="0" hangingPunct="1">
              <a:spcBef>
                <a:spcPct val="20000"/>
              </a:spcBef>
              <a:buFont typeface="Arial" panose="020B0604020202020204" pitchFamily="34" charset="0"/>
              <a:buNone/>
              <a:defRPr sz="1500" kern="1200">
                <a:solidFill>
                  <a:schemeClr val="bg2"/>
                </a:solidFill>
                <a:latin typeface="+mn-lt"/>
                <a:ea typeface="+mn-ea"/>
                <a:cs typeface="+mn-cs"/>
              </a:defRPr>
            </a:lvl2pPr>
            <a:lvl3pPr marL="133334" indent="-133334" algn="l" defTabSz="685716" rtl="0" eaLnBrk="1" latinLnBrk="0" hangingPunct="1">
              <a:spcBef>
                <a:spcPct val="20000"/>
              </a:spcBef>
              <a:buFont typeface="Arial" panose="020B0604020202020204" pitchFamily="34" charset="0"/>
              <a:buChar char="•"/>
              <a:defRPr sz="1500" kern="1200">
                <a:solidFill>
                  <a:schemeClr val="tx2"/>
                </a:solidFill>
                <a:latin typeface="+mn-lt"/>
                <a:ea typeface="+mn-ea"/>
                <a:cs typeface="+mn-cs"/>
              </a:defRPr>
            </a:lvl3pPr>
            <a:lvl4pPr marL="266667"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4pPr>
            <a:lvl5pPr marL="400001" indent="-133334" algn="l" defTabSz="685716" rtl="0" eaLnBrk="1" latinLnBrk="0" hangingPunct="1">
              <a:spcBef>
                <a:spcPct val="20000"/>
              </a:spcBef>
              <a:buFont typeface="Arial" panose="020B0604020202020204" pitchFamily="34" charset="0"/>
              <a:buChar char="»"/>
              <a:defRPr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latin typeface="RLFont Black" panose="020B0504040201010104" pitchFamily="34" charset="0"/>
                <a:ea typeface="RLFont Black" panose="020B0504040201010104" pitchFamily="34" charset="0"/>
              </a:rPr>
              <a:t>ONLINE REPORTING - </a:t>
            </a:r>
            <a:r>
              <a:rPr lang="en-AU" sz="1400" dirty="0">
                <a:hlinkClick r:id="rId3"/>
              </a:rPr>
              <a:t>MySideline Manager: Injury Reporting – Play Rugby League Support</a:t>
            </a:r>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endParaRPr>
          </a:p>
          <a:p>
            <a:endParaRPr lang="en-AU" sz="1400" dirty="0">
              <a:latin typeface="RLFont Black" panose="020B0504040201010104" pitchFamily="34" charset="0"/>
              <a:ea typeface="RLFont Black" panose="020B0504040201010104" pitchFamily="34" charset="0"/>
              <a:hlinkClick r:id="rId4"/>
            </a:endParaRPr>
          </a:p>
          <a:p>
            <a:endParaRPr lang="en-AU" sz="1400" dirty="0">
              <a:latin typeface="RLFont Black" panose="020B0504040201010104" pitchFamily="34" charset="0"/>
              <a:ea typeface="RLFont Black" panose="020B0504040201010104" pitchFamily="34" charset="0"/>
              <a:hlinkClick r:id="rId4"/>
            </a:endParaRPr>
          </a:p>
          <a:p>
            <a:endParaRPr lang="en-AU" sz="1400" dirty="0">
              <a:latin typeface="RLFont Black" panose="020B0504040201010104" pitchFamily="34" charset="0"/>
              <a:ea typeface="RLFont Black" panose="020B0504040201010104" pitchFamily="34" charset="0"/>
              <a:hlinkClick r:id="rId4"/>
            </a:endParaRPr>
          </a:p>
          <a:p>
            <a:endParaRPr lang="en-AU" sz="1400" dirty="0">
              <a:latin typeface="RLFont Black" panose="020B0504040201010104" pitchFamily="34" charset="0"/>
              <a:ea typeface="RLFont Black" panose="020B0504040201010104" pitchFamily="34" charset="0"/>
              <a:hlinkClick r:id="rId4"/>
            </a:endParaRPr>
          </a:p>
        </p:txBody>
      </p:sp>
      <p:sp>
        <p:nvSpPr>
          <p:cNvPr id="12" name="Text Placeholder 4">
            <a:extLst>
              <a:ext uri="{FF2B5EF4-FFF2-40B4-BE49-F238E27FC236}">
                <a16:creationId xmlns:a16="http://schemas.microsoft.com/office/drawing/2014/main" id="{FAB56E48-6BFA-F340-A927-9924F8FD2D95}"/>
              </a:ext>
            </a:extLst>
          </p:cNvPr>
          <p:cNvSpPr txBox="1">
            <a:spLocks/>
          </p:cNvSpPr>
          <p:nvPr/>
        </p:nvSpPr>
        <p:spPr>
          <a:xfrm>
            <a:off x="576000" y="557350"/>
            <a:ext cx="6588296" cy="286396"/>
          </a:xfrm>
          <a:prstGeom prst="rect">
            <a:avLst/>
          </a:prstGeom>
        </p:spPr>
        <p:txBody>
          <a:bodyPr vert="horz" lIns="0" tIns="0" rIns="0" bIns="0" rtlCol="0" anchor="t">
            <a:normAutofit/>
          </a:bodyPr>
          <a:lstStyle>
            <a:lvl1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tx2"/>
                </a:solidFill>
                <a:latin typeface="+mn-lt"/>
                <a:ea typeface="+mj-ea"/>
                <a:cs typeface="+mj-cs"/>
              </a:defRPr>
            </a:lvl1pPr>
            <a:lvl2pPr marL="0" indent="0" algn="l" defTabSz="685716" rtl="0" eaLnBrk="1" latinLnBrk="0" hangingPunct="1">
              <a:spcBef>
                <a:spcPts val="0"/>
              </a:spcBef>
              <a:spcAft>
                <a:spcPts val="0"/>
              </a:spcAft>
              <a:buFont typeface="Arial" panose="020B0604020202020204" pitchFamily="34" charset="0"/>
              <a:buNone/>
              <a:defRPr lang="en-US" sz="975" kern="1200" cap="all" baseline="0" smtClean="0">
                <a:solidFill>
                  <a:schemeClr val="bg2"/>
                </a:solidFill>
                <a:latin typeface="+mn-lt"/>
                <a:ea typeface="+mn-ea"/>
                <a:cs typeface="+mn-cs"/>
              </a:defRPr>
            </a:lvl2pPr>
            <a:lvl3pPr marL="133334" indent="-133334" algn="l" defTabSz="685716" rtl="0" eaLnBrk="1" latinLnBrk="0" hangingPunct="1">
              <a:spcBef>
                <a:spcPts val="0"/>
              </a:spcBef>
              <a:spcAft>
                <a:spcPts val="0"/>
              </a:spcAft>
              <a:buFont typeface="Arial" panose="020B0604020202020204" pitchFamily="34" charset="0"/>
              <a:buChar char="•"/>
              <a:defRPr lang="en-US" sz="1500" kern="1200" smtClean="0">
                <a:solidFill>
                  <a:schemeClr val="tx2"/>
                </a:solidFill>
                <a:latin typeface="+mn-lt"/>
                <a:ea typeface="+mn-ea"/>
                <a:cs typeface="+mn-cs"/>
              </a:defRPr>
            </a:lvl3pPr>
            <a:lvl4pPr marL="266667" indent="-133334" algn="l" defTabSz="685716" rtl="0" eaLnBrk="1" latinLnBrk="0" hangingPunct="1">
              <a:spcBef>
                <a:spcPts val="0"/>
              </a:spcBef>
              <a:spcAft>
                <a:spcPts val="0"/>
              </a:spcAft>
              <a:buFont typeface="Arial" panose="020B0604020202020204" pitchFamily="34" charset="0"/>
              <a:buChar char="–"/>
              <a:defRPr lang="en-US" sz="1125" kern="1200" smtClean="0">
                <a:solidFill>
                  <a:schemeClr val="bg2"/>
                </a:solidFill>
                <a:latin typeface="+mn-lt"/>
                <a:ea typeface="+mn-ea"/>
                <a:cs typeface="+mn-cs"/>
              </a:defRPr>
            </a:lvl4pPr>
            <a:lvl5pPr marL="400001" indent="-133334" algn="l" defTabSz="685716" rtl="0" eaLnBrk="1" latinLnBrk="0" hangingPunct="1">
              <a:spcBef>
                <a:spcPts val="0"/>
              </a:spcBef>
              <a:spcAft>
                <a:spcPts val="0"/>
              </a:spcAft>
              <a:buFont typeface="Arial" panose="020B0604020202020204" pitchFamily="34" charset="0"/>
              <a:buChar char="»"/>
              <a:defRPr lang="en-AU" sz="1125" kern="1200">
                <a:solidFill>
                  <a:schemeClr val="bg2"/>
                </a:solidFill>
                <a:latin typeface="+mn-lt"/>
                <a:ea typeface="+mn-ea"/>
                <a:cs typeface="+mn-cs"/>
              </a:defRPr>
            </a:lvl5pPr>
            <a:lvl6pPr marL="1885720"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577"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36"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295" indent="-171429" algn="l" defTabSz="68571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AU" sz="1400" dirty="0">
                <a:solidFill>
                  <a:srgbClr val="1F4E79"/>
                </a:solidFill>
                <a:latin typeface="RLFont" panose="020B0504040201010104" pitchFamily="34" charset="0"/>
                <a:ea typeface="RLFont" panose="020B0504040201010104" pitchFamily="34" charset="0"/>
                <a:cs typeface="Times New Roman" panose="02020603050405020304" pitchFamily="18" charset="0"/>
              </a:rPr>
              <a:t>NSWRL Head Injury Assessment and Return to Play PROCEDURES</a:t>
            </a:r>
            <a:endParaRPr lang="en-AU" sz="1400" dirty="0">
              <a:solidFill>
                <a:schemeClr val="accent2"/>
              </a:solidFill>
              <a:latin typeface="RLFont" panose="020B0504040201010104" pitchFamily="34" charset="0"/>
              <a:ea typeface="RLFont" panose="020B0504040201010104" pitchFamily="34" charset="0"/>
            </a:endParaRPr>
          </a:p>
        </p:txBody>
      </p:sp>
      <p:pic>
        <p:nvPicPr>
          <p:cNvPr id="6" name="Picture 5">
            <a:extLst>
              <a:ext uri="{FF2B5EF4-FFF2-40B4-BE49-F238E27FC236}">
                <a16:creationId xmlns:a16="http://schemas.microsoft.com/office/drawing/2014/main" id="{CF3827B4-AB6B-66BB-6A8E-6D2957A0B712}"/>
              </a:ext>
            </a:extLst>
          </p:cNvPr>
          <p:cNvPicPr>
            <a:picLocks noChangeAspect="1"/>
          </p:cNvPicPr>
          <p:nvPr/>
        </p:nvPicPr>
        <p:blipFill>
          <a:blip r:embed="rId5"/>
          <a:stretch>
            <a:fillRect/>
          </a:stretch>
        </p:blipFill>
        <p:spPr>
          <a:xfrm>
            <a:off x="1832849" y="1506382"/>
            <a:ext cx="5678565" cy="3079768"/>
          </a:xfrm>
          <a:prstGeom prst="rect">
            <a:avLst/>
          </a:prstGeom>
        </p:spPr>
      </p:pic>
    </p:spTree>
    <p:extLst>
      <p:ext uri="{BB962C8B-B14F-4D97-AF65-F5344CB8AC3E}">
        <p14:creationId xmlns:p14="http://schemas.microsoft.com/office/powerpoint/2010/main" val="2875258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10;&lt;root reqver=&quot;21047&quot;&gt;&lt;version val=&quot;23252&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d.%m.&lt;/m_strFormatTime&gt;&lt;/m_precDefaultWeek&gt;&lt;m_precDefaultDay&gt;&lt;m_bNumberIsYear val=&quot;0&quot;/&gt;&lt;m_strFormatTime&gt;%#d&lt;/m_strFormatTime&gt;&lt;/m_precDefaultDay&gt;&lt;m_mruColor&gt;&lt;m_vecMRU length=&quot;13&quot;&gt;&lt;elem m_fUsage=&quot;3.72015856525655760000E+000&quot;&gt;&lt;m_msothmcolidx val=&quot;0&quot;/&gt;&lt;m_rgb r=&quot;9f&quot; g=&quot;b&quot; b=&quot;25&quot;/&gt;&lt;m_ppcolschidx tagver0=&quot;23004&quot; tagname0=&quot;m_ppcolschidxUNRECOGNIZED&quot; val=&quot;0&quot;/&gt;&lt;m_nBrightness val=&quot;0&quot;/&gt;&lt;/elem&gt;&lt;elem m_fUsage=&quot;1.41336181699666620000E+000&quot;&gt;&lt;m_msothmcolidx val=&quot;0&quot;/&gt;&lt;m_rgb r=&quot;0&quot; g=&quot;70&quot; b=&quot;41&quot;/&gt;&lt;m_ppcolschidx tagver0=&quot;23004&quot; tagname0=&quot;m_ppcolschidxUNRECOGNIZED&quot; val=&quot;0&quot;/&gt;&lt;m_nBrightness val=&quot;0&quot;/&gt;&lt;/elem&gt;&lt;elem m_fUsage=&quot;7.37332132094649210000E-001&quot;&gt;&lt;m_msothmcolidx val=&quot;0&quot;/&gt;&lt;m_rgb r=&quot;0&quot; g=&quot;97&quot; b=&quot;57&quot;/&gt;&lt;m_ppcolschidx tagver0=&quot;23004&quot; tagname0=&quot;m_ppcolschidxUNRECOGNIZED&quot; val=&quot;0&quot;/&gt;&lt;m_nBrightness val=&quot;0&quot;/&gt;&lt;/elem&gt;&lt;elem m_fUsage=&quot;7.29000000000000090000E-001&quot;&gt;&lt;m_msothmcolidx val=&quot;0&quot;/&gt;&lt;m_rgb r=&quot;55&quot; g=&quot;4f&quot; b=&quot;53&quot;/&gt;&lt;m_ppcolschidx tagver0=&quot;23004&quot; tagname0=&quot;m_ppcolschidxUNRECOGNIZED&quot; val=&quot;0&quot;/&gt;&lt;m_nBrightness val=&quot;0&quot;/&gt;&lt;/elem&gt;&lt;elem m_fUsage=&quot;6.66021245470547200000E-001&quot;&gt;&lt;m_msothmcolidx val=&quot;0&quot;/&gt;&lt;m_rgb r=&quot;0&quot; g=&quot;6f&quot; b=&quot;40&quot;/&gt;&lt;m_ppcolschidx tagver0=&quot;23004&quot; tagname0=&quot;m_ppcolschidxUNRECOGNIZED&quot; val=&quot;0&quot;/&gt;&lt;m_nBrightness val=&quot;0&quot;/&gt;&lt;/elem&gt;&lt;elem m_fUsage=&quot;5.03875518472885480000E-001&quot;&gt;&lt;m_msothmcolidx val=&quot;0&quot;/&gt;&lt;m_rgb r=&quot;aa&quot; g=&quot;8a&quot; b=&quot;0&quot;/&gt;&lt;m_ppcolschidx tagver0=&quot;23004&quot; tagname0=&quot;m_ppcolschidxUNRECOGNIZED&quot; val=&quot;0&quot;/&gt;&lt;m_nBrightness val=&quot;0&quot;/&gt;&lt;/elem&gt;&lt;elem m_fUsage=&quot;4.82954507382510060000E-001&quot;&gt;&lt;m_msothmcolidx val=&quot;0&quot;/&gt;&lt;m_rgb r=&quot;3e&quot; g=&quot;a4&quot; b=&quot;0&quot;/&gt;&lt;m_ppcolschidx tagver0=&quot;23004&quot; tagname0=&quot;m_ppcolschidxUNRECOGNIZED&quot; val=&quot;0&quot;/&gt;&lt;m_nBrightness val=&quot;0&quot;/&gt;&lt;/elem&gt;&lt;elem m_fUsage=&quot;4.78296900000000140000E-001&quot;&gt;&lt;m_msothmcolidx val=&quot;0&quot;/&gt;&lt;m_rgb r=&quot;0&quot; g=&quot;9f&quot; b=&quot;5b&quot;/&gt;&lt;m_ppcolschidx tagver0=&quot;23004&quot; tagname0=&quot;m_ppcolschidxUNRECOGNIZED&quot; val=&quot;0&quot;/&gt;&lt;m_nBrightness val=&quot;0&quot;/&gt;&lt;/elem&gt;&lt;elem m_fUsage=&quot;4.30467210000000160000E-001&quot;&gt;&lt;m_msothmcolidx val=&quot;0&quot;/&gt;&lt;m_rgb r=&quot;f8&quot; g=&quot;98&quot; b=&quot;a9&quot;/&gt;&lt;m_ppcolschidx tagver0=&quot;23004&quot; tagname0=&quot;m_ppcolschidxUNRECOGNIZED&quot; val=&quot;0&quot;/&gt;&lt;m_nBrightness val=&quot;0&quot;/&gt;&lt;/elem&gt;&lt;elem m_fUsage=&quot;3.87420489000000150000E-001&quot;&gt;&lt;m_msothmcolidx val=&quot;0&quot;/&gt;&lt;m_rgb r=&quot;f8&quot; g=&quot;8b&quot; b=&quot;9e&quot;/&gt;&lt;m_ppcolschidx tagver0=&quot;23004&quot; tagname0=&quot;m_ppcolschidxUNRECOGNIZED&quot; val=&quot;0&quot;/&gt;&lt;m_nBrightness val=&quot;0&quot;/&gt;&lt;/elem&gt;&lt;elem m_fUsage=&quot;2.84787482987365500000E-001&quot;&gt;&lt;m_msothmcolidx val=&quot;0&quot;/&gt;&lt;m_rgb r=&quot;ec&quot; g=&quot;c9&quot; b=&quot;0&quot;/&gt;&lt;m_ppcolschidx tagver0=&quot;23004&quot; tagname0=&quot;m_ppcolschidxUNRECOGNIZED&quot; val=&quot;0&quot;/&gt;&lt;m_nBrightness val=&quot;0&quot;/&gt;&lt;/elem&gt;&lt;elem m_fUsage=&quot;1.22279292917063100000E-001&quot;&gt;&lt;m_msothmcolidx val=&quot;0&quot;/&gt;&lt;m_rgb r=&quot;c1&quot; g=&quot;c1&quot; b=&quot;c1&quot;/&gt;&lt;m_ppcolschidx tagver0=&quot;23004&quot; tagname0=&quot;m_ppcolschidxUNRECOGNIZED&quot; val=&quot;0&quot;/&gt;&lt;m_nBrightness val=&quot;0&quot;/&gt;&lt;/elem&gt;&lt;elem m_fUsage=&quot;2.40780583115969700000E-002&quot;&gt;&lt;m_msothmcolidx val=&quot;0&quot;/&gt;&lt;m_rgb r=&quot;29&quot; g=&quot;6f&quot; b=&quot;0&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Lst>
</file>

<file path=ppt/theme/theme1.xml><?xml version="1.0" encoding="utf-8"?>
<a:theme xmlns:a="http://schemas.openxmlformats.org/drawingml/2006/main" name="3_NSWRL_Powerpoint_Screen_16-9_RL">
  <a:themeElements>
    <a:clrScheme name="NSWRL">
      <a:dk1>
        <a:sysClr val="windowText" lastClr="000000"/>
      </a:dk1>
      <a:lt1>
        <a:sysClr val="window" lastClr="FFFFFF"/>
      </a:lt1>
      <a:dk2>
        <a:srgbClr val="343D43"/>
      </a:dk2>
      <a:lt2>
        <a:srgbClr val="8C8D93"/>
      </a:lt2>
      <a:accent1>
        <a:srgbClr val="6BB1E2"/>
      </a:accent1>
      <a:accent2>
        <a:srgbClr val="0071B9"/>
      </a:accent2>
      <a:accent3>
        <a:srgbClr val="043673"/>
      </a:accent3>
      <a:accent4>
        <a:srgbClr val="000D22"/>
      </a:accent4>
      <a:accent5>
        <a:srgbClr val="6BB1E2"/>
      </a:accent5>
      <a:accent6>
        <a:srgbClr val="0071B9"/>
      </a:accent6>
      <a:hlink>
        <a:srgbClr val="043673"/>
      </a:hlink>
      <a:folHlink>
        <a:srgbClr val="000022"/>
      </a:folHlink>
    </a:clrScheme>
    <a:fontScheme name="NRL2">
      <a:majorFont>
        <a:latin typeface="RLFont Light"/>
        <a:ea typeface=""/>
        <a:cs typeface=""/>
      </a:majorFont>
      <a:minorFont>
        <a:latin typeface="RLFont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5968CC64-CC7E-9A4B-A75D-231A933F9251}" vid="{EFCD92D5-3DEF-9C4B-97B3-F23AF20433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54B4E531759A4AA7C4AAC5D83D096C" ma:contentTypeVersion="13" ma:contentTypeDescription="Create a new document." ma:contentTypeScope="" ma:versionID="b292acd3eff633d967fa84733b042e41">
  <xsd:schema xmlns:xsd="http://www.w3.org/2001/XMLSchema" xmlns:xs="http://www.w3.org/2001/XMLSchema" xmlns:p="http://schemas.microsoft.com/office/2006/metadata/properties" xmlns:ns3="77dd7f35-cf55-4761-8b77-bfb6955d1503" xmlns:ns4="e3528fd7-108e-4eaf-9980-ff8995f21876" targetNamespace="http://schemas.microsoft.com/office/2006/metadata/properties" ma:root="true" ma:fieldsID="3cacf47f915cac15ebf16fb218c66fc1" ns3:_="" ns4:_="">
    <xsd:import namespace="77dd7f35-cf55-4761-8b77-bfb6955d1503"/>
    <xsd:import namespace="e3528fd7-108e-4eaf-9980-ff8995f218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d7f35-cf55-4761-8b77-bfb6955d15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528fd7-108e-4eaf-9980-ff8995f218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D8364C-7DE7-4E31-A652-26F4CFC36F38}">
  <ds:schemaRefs>
    <ds:schemaRef ds:uri="http://purl.org/dc/dcmitype/"/>
    <ds:schemaRef ds:uri="http://schemas.microsoft.com/office/infopath/2007/PartnerControls"/>
    <ds:schemaRef ds:uri="http://purl.org/dc/elements/1.1/"/>
    <ds:schemaRef ds:uri="http://schemas.microsoft.com/office/2006/metadata/properties"/>
    <ds:schemaRef ds:uri="77dd7f35-cf55-4761-8b77-bfb6955d1503"/>
    <ds:schemaRef ds:uri="http://schemas.microsoft.com/office/2006/documentManagement/types"/>
    <ds:schemaRef ds:uri="http://schemas.openxmlformats.org/package/2006/metadata/core-properties"/>
    <ds:schemaRef ds:uri="e3528fd7-108e-4eaf-9980-ff8995f21876"/>
    <ds:schemaRef ds:uri="http://www.w3.org/XML/1998/namespace"/>
    <ds:schemaRef ds:uri="http://purl.org/dc/terms/"/>
  </ds:schemaRefs>
</ds:datastoreItem>
</file>

<file path=customXml/itemProps2.xml><?xml version="1.0" encoding="utf-8"?>
<ds:datastoreItem xmlns:ds="http://schemas.openxmlformats.org/officeDocument/2006/customXml" ds:itemID="{D0BD4353-51E0-4131-8004-2FF0FB9752D8}">
  <ds:schemaRefs>
    <ds:schemaRef ds:uri="http://schemas.microsoft.com/sharepoint/v3/contenttype/forms"/>
  </ds:schemaRefs>
</ds:datastoreItem>
</file>

<file path=customXml/itemProps3.xml><?xml version="1.0" encoding="utf-8"?>
<ds:datastoreItem xmlns:ds="http://schemas.openxmlformats.org/officeDocument/2006/customXml" ds:itemID="{B141318A-AF68-4832-8927-F6D19A194B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d7f35-cf55-4761-8b77-bfb6955d1503"/>
    <ds:schemaRef ds:uri="e3528fd7-108e-4eaf-9980-ff8995f218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3_NSWRL_Powerpoint_Screen_16-9_RL</Template>
  <TotalTime>17840</TotalTime>
  <Words>2296</Words>
  <Application>Microsoft Office PowerPoint</Application>
  <PresentationFormat>On-screen Show (16:9)</PresentationFormat>
  <Paragraphs>270</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RLFont</vt:lpstr>
      <vt:lpstr>RLFont Black</vt:lpstr>
      <vt:lpstr>RLFont Bold</vt:lpstr>
      <vt:lpstr>RLFont Light</vt:lpstr>
      <vt:lpstr>RLFont Regular</vt:lpstr>
      <vt:lpstr>3_NSWRL_Powerpoint_Screen_16-9_RL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Peter Clarke</cp:lastModifiedBy>
  <cp:revision>75</cp:revision>
  <cp:lastPrinted>2021-03-15T02:37:20Z</cp:lastPrinted>
  <dcterms:created xsi:type="dcterms:W3CDTF">2020-05-18T02:08:38Z</dcterms:created>
  <dcterms:modified xsi:type="dcterms:W3CDTF">2026-02-12T00:40:45Z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0x0101008354B4E531759A4AA7C4AAC5D83D096C</vt:lpwstr>
  </property>
</Properties>
</file>